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26"/>
  </p:notesMasterIdLst>
  <p:sldIdLst>
    <p:sldId id="269" r:id="rId2"/>
    <p:sldId id="323" r:id="rId3"/>
    <p:sldId id="312" r:id="rId4"/>
    <p:sldId id="338" r:id="rId5"/>
    <p:sldId id="372" r:id="rId6"/>
    <p:sldId id="388" r:id="rId7"/>
    <p:sldId id="294" r:id="rId8"/>
    <p:sldId id="386" r:id="rId9"/>
    <p:sldId id="296" r:id="rId10"/>
    <p:sldId id="389" r:id="rId11"/>
    <p:sldId id="375" r:id="rId12"/>
    <p:sldId id="387" r:id="rId13"/>
    <p:sldId id="300" r:id="rId14"/>
    <p:sldId id="354" r:id="rId15"/>
    <p:sldId id="381" r:id="rId16"/>
    <p:sldId id="379" r:id="rId17"/>
    <p:sldId id="380" r:id="rId18"/>
    <p:sldId id="382" r:id="rId19"/>
    <p:sldId id="383" r:id="rId20"/>
    <p:sldId id="305" r:id="rId21"/>
    <p:sldId id="384" r:id="rId22"/>
    <p:sldId id="385" r:id="rId23"/>
    <p:sldId id="390" r:id="rId24"/>
    <p:sldId id="26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5F97D70D-83A6-41DB-B82D-D150C047BED1}">
          <p14:sldIdLst>
            <p14:sldId id="269"/>
          </p14:sldIdLst>
        </p14:section>
        <p14:section name="答辩人信息" id="{50DE4F2A-A5E8-4F2C-A9FB-B2E85D1B51E5}">
          <p14:sldIdLst/>
        </p14:section>
        <p14:section name="目录" id="{DF7215C5-F88B-46F4-B2CB-FECDD381663E}">
          <p14:sldIdLst>
            <p14:sldId id="323"/>
          </p14:sldIdLst>
        </p14:section>
        <p14:section name="主体内容" id="{66D7524F-0E49-4179-A315-273B4CAD6FA0}">
          <p14:sldIdLst>
            <p14:sldId id="312"/>
            <p14:sldId id="338"/>
            <p14:sldId id="372"/>
            <p14:sldId id="388"/>
            <p14:sldId id="294"/>
            <p14:sldId id="386"/>
            <p14:sldId id="296"/>
            <p14:sldId id="389"/>
            <p14:sldId id="375"/>
            <p14:sldId id="387"/>
            <p14:sldId id="300"/>
            <p14:sldId id="354"/>
            <p14:sldId id="381"/>
            <p14:sldId id="379"/>
            <p14:sldId id="380"/>
            <p14:sldId id="382"/>
            <p14:sldId id="383"/>
            <p14:sldId id="305"/>
            <p14:sldId id="384"/>
            <p14:sldId id="385"/>
            <p14:sldId id="390"/>
            <p14:sldId id="268"/>
          </p14:sldIdLst>
        </p14:section>
        <p14:section name="致谢页" id="{6B23B48A-4542-411E-B58B-A1F445D8AEAD}">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1F24"/>
    <a:srgbClr val="04428A"/>
    <a:srgbClr val="E5EB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55" autoAdjust="0"/>
    <p:restoredTop sz="85786" autoAdjust="0"/>
  </p:normalViewPr>
  <p:slideViewPr>
    <p:cSldViewPr snapToGrid="0">
      <p:cViewPr varScale="1">
        <p:scale>
          <a:sx n="91" d="100"/>
          <a:sy n="91" d="100"/>
        </p:scale>
        <p:origin x="200" y="2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B9B98A-AF7D-4E4E-A741-448F75492969}" type="datetimeFigureOut">
              <a:rPr lang="en-US" smtClean="0"/>
              <a:t>2/13/22</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662557-A9F0-4B72-B2F4-A39A4DEF5A21}" type="slidenum">
              <a:rPr lang="en-US" smtClean="0"/>
              <a:t>‹#›</a:t>
            </a:fld>
            <a:endParaRPr lang="en-US"/>
          </a:p>
        </p:txBody>
      </p:sp>
    </p:spTree>
    <p:extLst>
      <p:ext uri="{BB962C8B-B14F-4D97-AF65-F5344CB8AC3E}">
        <p14:creationId xmlns:p14="http://schemas.microsoft.com/office/powerpoint/2010/main" val="3758210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各位老师上午好，我是黄铖，今天我将进行毕业设计项目“基于嵌入式</a:t>
            </a:r>
            <a:r>
              <a:rPr lang="en-US" altLang="zh-CN" dirty="0"/>
              <a:t>Linux</a:t>
            </a:r>
            <a:r>
              <a:rPr lang="zh-CN" altLang="en-US" dirty="0"/>
              <a:t>系统的水声通信网络</a:t>
            </a:r>
            <a:r>
              <a:rPr lang="en-US" altLang="zh-CN" dirty="0"/>
              <a:t>MAC</a:t>
            </a:r>
            <a:r>
              <a:rPr lang="zh-CN" altLang="en-US" dirty="0"/>
              <a:t>层</a:t>
            </a:r>
            <a:r>
              <a:rPr lang="en-US" altLang="zh-CN" dirty="0"/>
              <a:t>DOTS</a:t>
            </a:r>
            <a:r>
              <a:rPr lang="zh-CN" altLang="en-US" dirty="0"/>
              <a:t>协议实现”的毕设答辩</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538A16-44D0-4638-ACD6-43A88F095A2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794981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水声通信网络分为五层，自下而上分别是物理层、数据链路层、网络层、传输层与应用层。各个网络层分别承担了不同的数据传输任务，保证了网络中各个节点通信的高效和稳定。</a:t>
            </a:r>
            <a:endParaRPr lang="en-US" altLang="zh-CN" dirty="0"/>
          </a:p>
          <a:p>
            <a:r>
              <a:rPr lang="zh-CN" altLang="en-US" dirty="0"/>
              <a:t>在水声通信网络的具体实现中，我们采用</a:t>
            </a:r>
            <a:r>
              <a:rPr lang="en-US" altLang="zh-CN" dirty="0"/>
              <a:t>ARM-FPGA</a:t>
            </a:r>
            <a:r>
              <a:rPr lang="zh-CN" altLang="en-US" dirty="0"/>
              <a:t>开发平台，也就是</a:t>
            </a:r>
            <a:r>
              <a:rPr lang="en-US" altLang="zh-CN" dirty="0"/>
              <a:t>ZYNQ</a:t>
            </a:r>
            <a:r>
              <a:rPr lang="zh-CN" altLang="en-US" dirty="0"/>
              <a:t>开发板作为硬件平台。</a:t>
            </a:r>
            <a:r>
              <a:rPr lang="en-US" altLang="zh-CN" dirty="0"/>
              <a:t>ZYNQ</a:t>
            </a:r>
            <a:r>
              <a:rPr lang="zh-CN" altLang="en-US" dirty="0"/>
              <a:t>分为</a:t>
            </a:r>
            <a:r>
              <a:rPr lang="en-US" altLang="zh-CN" dirty="0"/>
              <a:t>PS,PL</a:t>
            </a:r>
            <a:r>
              <a:rPr lang="zh-CN" altLang="en-US" dirty="0"/>
              <a:t>两个部分。其中</a:t>
            </a:r>
            <a:r>
              <a:rPr lang="en-US" altLang="zh-CN" dirty="0"/>
              <a:t>PL</a:t>
            </a:r>
            <a:r>
              <a:rPr lang="zh-CN" altLang="en-US" dirty="0"/>
              <a:t>部分由</a:t>
            </a:r>
            <a:r>
              <a:rPr lang="en-US" altLang="zh-CN" dirty="0"/>
              <a:t>FPGA</a:t>
            </a:r>
            <a:r>
              <a:rPr lang="zh-CN" altLang="en-US" dirty="0"/>
              <a:t>组成，</a:t>
            </a:r>
            <a:r>
              <a:rPr lang="en-US" altLang="zh-CN" dirty="0"/>
              <a:t>PS</a:t>
            </a:r>
            <a:r>
              <a:rPr lang="zh-CN" altLang="en-US" dirty="0"/>
              <a:t>部分主要由</a:t>
            </a:r>
            <a:r>
              <a:rPr lang="en-US" altLang="zh-CN" dirty="0"/>
              <a:t>ARM</a:t>
            </a:r>
            <a:r>
              <a:rPr lang="zh-CN" altLang="en-US" dirty="0"/>
              <a:t>的</a:t>
            </a:r>
            <a:r>
              <a:rPr lang="en-US" altLang="zh-CN" dirty="0"/>
              <a:t>Soc</a:t>
            </a:r>
            <a:r>
              <a:rPr lang="zh-CN" altLang="en-US" dirty="0"/>
              <a:t>组成。</a:t>
            </a:r>
            <a:endParaRPr lang="en-US" altLang="zh-CN" dirty="0"/>
          </a:p>
          <a:p>
            <a:r>
              <a:rPr lang="zh-CN" altLang="en-US" dirty="0"/>
              <a:t>根据不同网络层的任务特点，我们将物理层部署在开发板的</a:t>
            </a:r>
            <a:r>
              <a:rPr lang="en-US" altLang="zh-CN" dirty="0"/>
              <a:t>FPGA</a:t>
            </a:r>
            <a:r>
              <a:rPr lang="zh-CN" altLang="en-US" dirty="0"/>
              <a:t>模块中，将物理层以上的网络层部署在基于</a:t>
            </a:r>
            <a:r>
              <a:rPr lang="en-US" altLang="zh-CN" dirty="0"/>
              <a:t>ARM</a:t>
            </a:r>
            <a:r>
              <a:rPr lang="zh-CN" altLang="en-US" dirty="0"/>
              <a:t>的嵌入式</a:t>
            </a:r>
            <a:r>
              <a:rPr lang="en-US" altLang="zh-CN" dirty="0"/>
              <a:t>Linux</a:t>
            </a:r>
            <a:r>
              <a:rPr lang="zh-CN" altLang="en-US" dirty="0"/>
              <a:t>系统中。对于物理层我们使用的是实验室自主研发的一套</a:t>
            </a:r>
            <a:r>
              <a:rPr lang="en-US" altLang="zh-CN" dirty="0"/>
              <a:t>FPGA</a:t>
            </a:r>
            <a:r>
              <a:rPr lang="zh-CN" altLang="en-US" dirty="0"/>
              <a:t>通信模块，在</a:t>
            </a:r>
            <a:r>
              <a:rPr lang="en-US" altLang="zh-CN" dirty="0"/>
              <a:t>Linux</a:t>
            </a:r>
            <a:r>
              <a:rPr lang="zh-CN" altLang="en-US" dirty="0"/>
              <a:t>系统的驱动部分，我们使用的是开源社区提供的</a:t>
            </a:r>
            <a:r>
              <a:rPr lang="en-US" altLang="zh-CN" dirty="0"/>
              <a:t>AXI-DMA</a:t>
            </a:r>
            <a:r>
              <a:rPr lang="zh-CN" altLang="en-US" dirty="0"/>
              <a:t>驱动程序。在本项目中，我们主要针对物理层以上的网络层进行了实现，也就是最右侧的图中的蓝绿两个部分。</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538A16-44D0-4638-ACD6-43A88F095A2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46714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跨层通信是水声通信网络实现的重要环节。考虑到水声通信节点能源资源受限的特点，我们采用共享内存加信号量的方式实现不同网络层间的通信。共享内存不需要进行用户态与内核态的转换，能够节省上下文切换带来的开销。而共享内存本身没有提供同步机制，所以我们采用信号量实现进程间的同步互斥。</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538A16-44D0-4638-ACD6-43A88F095A2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186032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在网络层的主函数中，我们采用轮询的方式检测是否收到新的数据，具体的逻辑款图如右图所示。</a:t>
            </a:r>
            <a:endParaRPr lang="en-US" altLang="zh-CN" dirty="0"/>
          </a:p>
          <a:p>
            <a:r>
              <a:rPr lang="zh-CN" altLang="en-US" dirty="0"/>
              <a:t>在完成网络层的基本构建之后，我们还设计了日志系统，用于记录网络运行期间的数据传输信息，以便对网络进行分析与维护。</a:t>
            </a:r>
            <a:endParaRPr lang="en-US" dirty="0"/>
          </a:p>
        </p:txBody>
      </p:sp>
      <p:sp>
        <p:nvSpPr>
          <p:cNvPr id="4" name="灯片编号占位符 3"/>
          <p:cNvSpPr>
            <a:spLocks noGrp="1"/>
          </p:cNvSpPr>
          <p:nvPr>
            <p:ph type="sldNum" sz="quarter" idx="5"/>
          </p:nvPr>
        </p:nvSpPr>
        <p:spPr/>
        <p:txBody>
          <a:bodyPr/>
          <a:lstStyle/>
          <a:p>
            <a:fld id="{B4662557-A9F0-4B72-B2F4-A39A4DEF5A21}" type="slidenum">
              <a:rPr lang="en-US" smtClean="0"/>
              <a:t>12</a:t>
            </a:fld>
            <a:endParaRPr lang="en-US"/>
          </a:p>
        </p:txBody>
      </p:sp>
    </p:spTree>
    <p:extLst>
      <p:ext uri="{BB962C8B-B14F-4D97-AF65-F5344CB8AC3E}">
        <p14:creationId xmlns:p14="http://schemas.microsoft.com/office/powerpoint/2010/main" val="5517154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在搭建完成水声通信网络测试框架之后，我们可以将需要进行测试的网络协议写入对应的网络层中，在本项目中我们对一个</a:t>
            </a:r>
            <a:r>
              <a:rPr lang="zh-CN" altLang="en-US" b="1" dirty="0"/>
              <a:t>基于时延感知的机会多址接入协议，</a:t>
            </a:r>
            <a:r>
              <a:rPr lang="en-US" altLang="zh-CN" b="1" dirty="0"/>
              <a:t>DOTS</a:t>
            </a:r>
            <a:r>
              <a:rPr lang="zh-CN" altLang="en-US" b="1" dirty="0"/>
              <a:t>协议</a:t>
            </a:r>
            <a:r>
              <a:rPr lang="zh-CN" altLang="en-US" dirty="0"/>
              <a:t>进行了实现。</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538A16-44D0-4638-ACD6-43A88F095A2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550963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DOTS</a:t>
            </a:r>
            <a:r>
              <a:rPr lang="zh-CN" altLang="en-US" dirty="0"/>
              <a:t>协议的主要特性是，某节点能够监听其相邻节点的数据传输，并把这些传输信息以及距离他两跳之内的节点间的传输时延信息保存在本地。</a:t>
            </a:r>
            <a:endParaRPr lang="en-US" altLang="zh-CN" dirty="0"/>
          </a:p>
          <a:p>
            <a:r>
              <a:rPr lang="zh-CN" altLang="en-US" dirty="0"/>
              <a:t>当某节点期望开启一个新的数据传输时，它将利用保存在本地的时延与冲突信息判断即将开启的传输是否会正在进行的传输发生冲突，从而实现冲突避免，提高水声通信网络的吞吐量。</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538A16-44D0-4638-ACD6-43A88F095A2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840587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在具体实现当中，由于</a:t>
            </a:r>
            <a:r>
              <a:rPr lang="en-US" altLang="zh-CN" dirty="0"/>
              <a:t>DOTS</a:t>
            </a:r>
            <a:r>
              <a:rPr lang="zh-CN" altLang="en-US" dirty="0"/>
              <a:t>协议是一种时分多址</a:t>
            </a:r>
            <a:r>
              <a:rPr lang="en-US" altLang="zh-CN" dirty="0"/>
              <a:t>MAC</a:t>
            </a:r>
            <a:r>
              <a:rPr lang="zh-CN" altLang="en-US" dirty="0"/>
              <a:t>协议，这意味着其要求多定时器的设置。然而</a:t>
            </a:r>
            <a:r>
              <a:rPr lang="en-US" altLang="zh-CN" dirty="0"/>
              <a:t>Linux</a:t>
            </a:r>
            <a:r>
              <a:rPr lang="zh-CN" altLang="en-US" dirty="0"/>
              <a:t>系统只为单个进程提供了一个时钟定时器。为了解决多定时器设置的问题，我们采用时钟轮算法。该算法利用操作系统提供的唯一时钟定时器作为基准时钟，在此基础之上实现了多定时器设置。具体来说，我们首先利用数组构建了一个时钟轮，并引入了一个游标，当基准定时器到期时，游标将向前移动。每当到达新的元素时，游标会遍历并执行该元素下保存的定时任务，从而实现了多定时器的设置。</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538A16-44D0-4638-ACD6-43A88F095A2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916496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第二部分是</a:t>
            </a:r>
            <a:r>
              <a:rPr lang="en-US" altLang="zh-CN" dirty="0"/>
              <a:t>DOTS</a:t>
            </a:r>
            <a:r>
              <a:rPr lang="zh-CN" altLang="en-US" dirty="0"/>
              <a:t>协议时延</a:t>
            </a:r>
            <a:r>
              <a:rPr lang="en-US" altLang="zh-CN" dirty="0"/>
              <a:t>-</a:t>
            </a:r>
            <a:r>
              <a:rPr lang="zh-CN" altLang="en-US" dirty="0"/>
              <a:t>冲突表的实现。前面我们提到，</a:t>
            </a:r>
            <a:r>
              <a:rPr lang="en-US" altLang="zh-CN" dirty="0"/>
              <a:t>DOTS</a:t>
            </a:r>
            <a:r>
              <a:rPr lang="zh-CN" altLang="en-US" dirty="0"/>
              <a:t>协议在运行时会保存其相邻节点的传输信息与时延信息。在开启新的传输时利用这些信息完成冲突避免。在实现中，由于冲突避免检测需要频繁地查看时延信息，因此高效地保存时延信息可以有效地提高</a:t>
            </a:r>
            <a:r>
              <a:rPr lang="en-US" altLang="zh-CN" dirty="0"/>
              <a:t>DOTS</a:t>
            </a:r>
            <a:r>
              <a:rPr lang="zh-CN" altLang="en-US" dirty="0"/>
              <a:t>协议的运行效率。根据数据结构的相关知识，我们使用哈希表保存时延信息，此时查找任务的时间复杂度为</a:t>
            </a:r>
            <a:r>
              <a:rPr lang="en-US" altLang="zh-CN" dirty="0"/>
              <a:t>O</a:t>
            </a:r>
            <a:r>
              <a:rPr lang="zh-CN" altLang="en-US" dirty="0"/>
              <a:t>（</a:t>
            </a:r>
            <a:r>
              <a:rPr lang="en-US" altLang="zh-CN" dirty="0"/>
              <a:t>1</a:t>
            </a:r>
            <a:r>
              <a:rPr lang="zh-CN" altLang="en-US" dirty="0"/>
              <a:t>）。但由于哈希表在创建的时候可能会存在冲突，也就是多个键值同时对应着一个哈希值。此时将会对查找效率带来影响。因此，我们设计了一种基于</a:t>
            </a:r>
            <a:r>
              <a:rPr lang="en-US" altLang="zh-CN" dirty="0"/>
              <a:t>N</a:t>
            </a:r>
            <a:r>
              <a:rPr lang="zh-CN" altLang="en-US" dirty="0"/>
              <a:t>进制转换的哈希函数。如公式</a:t>
            </a:r>
            <a:r>
              <a:rPr lang="en-US" altLang="zh-CN" dirty="0"/>
              <a:t>3.2</a:t>
            </a:r>
            <a:r>
              <a:rPr lang="zh-CN" altLang="en-US" dirty="0"/>
              <a:t>所示，该函数可以在保持较高空间利用率的情况下，提高</a:t>
            </a:r>
            <a:r>
              <a:rPr lang="en-US" altLang="zh-CN" dirty="0"/>
              <a:t>DOTS</a:t>
            </a:r>
            <a:r>
              <a:rPr lang="zh-CN" altLang="en-US" dirty="0"/>
              <a:t>协议的运行效率。下面我们将对该函数的时间与空间性能分别进行分析。</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538A16-44D0-4638-ACD6-43A88F095A2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1152530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首先我们采用平均查找长度作为时间性能评估指标。我们对比了采用取模</a:t>
            </a:r>
            <a:r>
              <a:rPr lang="en-US" altLang="zh-CN" dirty="0"/>
              <a:t>+</a:t>
            </a:r>
            <a:r>
              <a:rPr lang="zh-CN" altLang="en-US" dirty="0"/>
              <a:t>线性探测冲突避免方法创建哈希表的方案。通过计算，在</a:t>
            </a:r>
            <a:r>
              <a:rPr lang="en-US" altLang="zh-CN" dirty="0"/>
              <a:t>N=4</a:t>
            </a:r>
            <a:r>
              <a:rPr lang="zh-CN" altLang="en-US" dirty="0"/>
              <a:t>的情况下，基于</a:t>
            </a:r>
            <a:r>
              <a:rPr lang="en-US" altLang="zh-CN" dirty="0"/>
              <a:t>N</a:t>
            </a:r>
            <a:r>
              <a:rPr lang="zh-CN" altLang="en-US" dirty="0"/>
              <a:t>进制转换的哈希函数可以将查找效率提高</a:t>
            </a:r>
            <a:r>
              <a:rPr lang="en-US" altLang="zh-CN" dirty="0"/>
              <a:t>66.7%</a:t>
            </a:r>
            <a:r>
              <a:rPr lang="zh-CN" altLang="en-US" dirty="0"/>
              <a:t>。</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538A16-44D0-4638-ACD6-43A88F095A2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4789140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然后我们利用装填因子对</a:t>
            </a:r>
            <a:r>
              <a:rPr lang="en-US" altLang="zh-CN" dirty="0"/>
              <a:t>N</a:t>
            </a:r>
            <a:r>
              <a:rPr lang="zh-CN" altLang="en-US" dirty="0"/>
              <a:t>进制转换哈希函数的空间性能进行评价，由右图我们可以看到，哈希表的空间利用率随节点数量的增加而增加，并在节点数等于</a:t>
            </a:r>
            <a:r>
              <a:rPr lang="en-US" altLang="zh-CN" dirty="0"/>
              <a:t>15</a:t>
            </a:r>
            <a:r>
              <a:rPr lang="zh-CN" altLang="en-US" dirty="0"/>
              <a:t>的时候接近</a:t>
            </a:r>
            <a:r>
              <a:rPr lang="en-US" altLang="zh-CN" dirty="0"/>
              <a:t>95%</a:t>
            </a:r>
            <a:r>
              <a:rPr lang="zh-CN" altLang="en-US" dirty="0"/>
              <a:t>。</a:t>
            </a:r>
            <a:endParaRPr lang="en-US" altLang="zh-CN" dirty="0"/>
          </a:p>
          <a:p>
            <a:r>
              <a:rPr lang="zh-CN" altLang="en-US" dirty="0"/>
              <a:t>可以看到，采用基于</a:t>
            </a:r>
            <a:r>
              <a:rPr lang="en-US" altLang="zh-CN" dirty="0"/>
              <a:t>N</a:t>
            </a:r>
            <a:r>
              <a:rPr lang="zh-CN" altLang="en-US" dirty="0"/>
              <a:t>进制转换的哈希函数可以在保持较高空间利用率的情况下提高查找效率。</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538A16-44D0-4638-ACD6-43A88F095A2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1319287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最后一部分是</a:t>
            </a:r>
            <a:r>
              <a:rPr lang="en-US" altLang="zh-CN" dirty="0"/>
              <a:t>DOTS</a:t>
            </a:r>
            <a:r>
              <a:rPr lang="zh-CN" altLang="en-US" dirty="0"/>
              <a:t>协议数据包状态向量的实现。从下方图片</a:t>
            </a:r>
            <a:r>
              <a:rPr lang="en-US" altLang="zh-CN" dirty="0"/>
              <a:t>DOTS</a:t>
            </a:r>
            <a:r>
              <a:rPr lang="zh-CN" altLang="en-US" dirty="0"/>
              <a:t>协议的传输过程中我们可以看到，对于</a:t>
            </a:r>
            <a:r>
              <a:rPr lang="en-US" altLang="zh-CN" dirty="0"/>
              <a:t>DOTS</a:t>
            </a:r>
            <a:r>
              <a:rPr lang="zh-CN" altLang="en-US" dirty="0"/>
              <a:t>协议而言，数据包在</a:t>
            </a:r>
            <a:r>
              <a:rPr lang="en-US" altLang="zh-CN" dirty="0"/>
              <a:t>MAC</a:t>
            </a:r>
            <a:r>
              <a:rPr lang="zh-CN" altLang="en-US" dirty="0"/>
              <a:t>层可能处于不同的状态。为了解决数据包状态管理的问题，我们设计了一种数据包状态向量。利用该向量，我们实现了对于数据包的动态管理。</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538A16-44D0-4638-ACD6-43A88F095A2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033193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下面我将首先介绍研究的背景与意义，以及论文的主要工作。接着对每一部分的工作进行详细介绍，最后对实验结果进行分析。</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538A16-44D0-4638-ACD6-43A88F095A2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6618618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下面是实验结果与分析部分。</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538A16-44D0-4638-ACD6-43A88F095A2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9432927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首先我们在</a:t>
            </a:r>
            <a:r>
              <a:rPr lang="en-US" altLang="zh-CN" dirty="0"/>
              <a:t>Linux</a:t>
            </a:r>
            <a:r>
              <a:rPr lang="zh-CN" altLang="en-US" dirty="0"/>
              <a:t>系统中利用共享内存搭建了</a:t>
            </a:r>
            <a:r>
              <a:rPr lang="en-US" altLang="zh-CN" dirty="0"/>
              <a:t>4</a:t>
            </a:r>
            <a:r>
              <a:rPr lang="zh-CN" altLang="en-US" dirty="0"/>
              <a:t>节点的线性拓扑网络，并引入传输延时尽可能地模拟实际的传输过程。吞吐量是衡量网络性能的重要指标，其定义为网络层中单位时间成功传输的数据包数量。右图是吞吐量随流量变化的仿真结果。从结果中我们可以看到，在刚开始网络中吞吐量随着流量的增高而增高。在达到</a:t>
            </a:r>
            <a:r>
              <a:rPr lang="en-US" altLang="zh-CN" dirty="0"/>
              <a:t>0.04</a:t>
            </a:r>
            <a:r>
              <a:rPr lang="zh-CN" altLang="en-US" dirty="0"/>
              <a:t>的流量时，由于网络中哦冲突的增加，吞吐量不再增高。随着流量的继续增加，网络中的吞吐量趋于稳定。该实验结果符合</a:t>
            </a:r>
            <a:r>
              <a:rPr lang="en-US" altLang="zh-CN" dirty="0"/>
              <a:t>DOTS</a:t>
            </a:r>
            <a:r>
              <a:rPr lang="zh-CN" altLang="en-US" dirty="0"/>
              <a:t>协议对于吞吐量的实验结果预期。</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538A16-44D0-4638-ACD6-43A88F095A2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9747902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最后，我们利用交叉编译将</a:t>
            </a:r>
            <a:r>
              <a:rPr lang="en-US" altLang="zh-CN" dirty="0"/>
              <a:t>DOTS</a:t>
            </a:r>
            <a:r>
              <a:rPr lang="zh-CN" altLang="en-US" dirty="0"/>
              <a:t>协议实现程序编译成</a:t>
            </a:r>
            <a:r>
              <a:rPr lang="en-US" altLang="zh-CN" dirty="0"/>
              <a:t>32</a:t>
            </a:r>
            <a:r>
              <a:rPr lang="zh-CN" altLang="en-US" dirty="0"/>
              <a:t>位可执行文件，并通过</a:t>
            </a:r>
            <a:r>
              <a:rPr lang="en-US" altLang="zh-CN" dirty="0"/>
              <a:t>NFS</a:t>
            </a:r>
            <a:r>
              <a:rPr lang="zh-CN" altLang="en-US" dirty="0"/>
              <a:t>的方式远程部署在基于</a:t>
            </a:r>
            <a:r>
              <a:rPr lang="en-US" altLang="zh-CN" dirty="0"/>
              <a:t>ZYNQ</a:t>
            </a:r>
            <a:r>
              <a:rPr lang="zh-CN" altLang="en-US" dirty="0"/>
              <a:t>开发板的嵌入式</a:t>
            </a:r>
            <a:r>
              <a:rPr lang="en-US" altLang="zh-CN" dirty="0"/>
              <a:t>Linux</a:t>
            </a:r>
            <a:r>
              <a:rPr lang="zh-CN" altLang="en-US" dirty="0"/>
              <a:t>系统中。</a:t>
            </a:r>
            <a:endParaRPr lang="en-US" altLang="zh-CN" dirty="0"/>
          </a:p>
          <a:p>
            <a:r>
              <a:rPr lang="zh-CN" altLang="en-US" dirty="0"/>
              <a:t>从左图我们可以看到</a:t>
            </a:r>
            <a:r>
              <a:rPr lang="en-US" altLang="zh-CN" dirty="0"/>
              <a:t>DOTS</a:t>
            </a:r>
            <a:r>
              <a:rPr lang="zh-CN" altLang="en-US" dirty="0"/>
              <a:t>协议能够很好地在嵌入式</a:t>
            </a:r>
            <a:r>
              <a:rPr lang="en-US" altLang="zh-CN" dirty="0"/>
              <a:t>Linux</a:t>
            </a:r>
            <a:r>
              <a:rPr lang="zh-CN" altLang="en-US" dirty="0"/>
              <a:t>系统中运行。</a:t>
            </a:r>
            <a:endParaRPr lang="en-US" altLang="zh-CN" dirty="0"/>
          </a:p>
          <a:p>
            <a:r>
              <a:rPr lang="zh-CN" altLang="en-US" dirty="0"/>
              <a:t>利用</a:t>
            </a:r>
            <a:r>
              <a:rPr lang="en-US" altLang="zh-CN" dirty="0"/>
              <a:t>Linux</a:t>
            </a:r>
            <a:r>
              <a:rPr lang="zh-CN" altLang="en-US" dirty="0"/>
              <a:t>系统提供的</a:t>
            </a:r>
            <a:r>
              <a:rPr lang="en-US" altLang="zh-CN" dirty="0"/>
              <a:t>top</a:t>
            </a:r>
            <a:r>
              <a:rPr lang="zh-CN" altLang="en-US" dirty="0"/>
              <a:t>命令行，我们查看了</a:t>
            </a:r>
            <a:r>
              <a:rPr lang="en-US" altLang="zh-CN" dirty="0"/>
              <a:t>DOTS</a:t>
            </a:r>
            <a:r>
              <a:rPr lang="zh-CN" altLang="en-US" dirty="0"/>
              <a:t>协议运行时的</a:t>
            </a:r>
            <a:r>
              <a:rPr lang="en-US" altLang="zh-CN" dirty="0"/>
              <a:t>CPU</a:t>
            </a:r>
            <a:r>
              <a:rPr lang="zh-CN" altLang="en-US" dirty="0"/>
              <a:t>使用率与内存占用率。从右图我们可以看到，在空闲时</a:t>
            </a:r>
            <a:r>
              <a:rPr lang="en-US" altLang="zh-CN" dirty="0"/>
              <a:t>DOTS</a:t>
            </a:r>
            <a:r>
              <a:rPr lang="zh-CN" altLang="en-US" dirty="0"/>
              <a:t>协议的</a:t>
            </a:r>
            <a:r>
              <a:rPr lang="en-US" altLang="zh-CN" dirty="0"/>
              <a:t>CPU</a:t>
            </a:r>
            <a:r>
              <a:rPr lang="zh-CN" altLang="en-US" dirty="0"/>
              <a:t>占用率几乎为</a:t>
            </a:r>
            <a:r>
              <a:rPr lang="en-US" altLang="zh-CN" dirty="0"/>
              <a:t>0</a:t>
            </a:r>
            <a:r>
              <a:rPr lang="zh-CN" altLang="en-US" dirty="0"/>
              <a:t>。</a:t>
            </a:r>
            <a:r>
              <a:rPr lang="en-US" altLang="zh-CN" dirty="0"/>
              <a:t>0%</a:t>
            </a:r>
            <a:r>
              <a:rPr lang="zh-CN" altLang="en-US" dirty="0"/>
              <a:t>，这说明轮询的数据包检测方式几乎不会给</a:t>
            </a:r>
            <a:r>
              <a:rPr lang="en-US" altLang="zh-CN" dirty="0"/>
              <a:t>CPU</a:t>
            </a:r>
            <a:r>
              <a:rPr lang="zh-CN" altLang="en-US" dirty="0"/>
              <a:t>资源带来过多的负担。从图中我们还可以看到，两个网络进程的内存占用率都在</a:t>
            </a:r>
            <a:r>
              <a:rPr lang="en-US" altLang="zh-CN" dirty="0"/>
              <a:t>1400kb</a:t>
            </a:r>
            <a:r>
              <a:rPr lang="zh-CN" altLang="en-US" dirty="0"/>
              <a:t>左右。从以上实验结果我们可以得出，本文搭建的水声通信网络协议框架成功实现了轻量级的目标。</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538A16-44D0-4638-ACD6-43A88F095A2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3696196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在本文中，我们首先搭建了一个轻量级的水声通信网络协议框架，然后在数据链路层实现了</a:t>
            </a:r>
            <a:r>
              <a:rPr lang="en-US" altLang="zh-CN" dirty="0"/>
              <a:t>DOTS</a:t>
            </a:r>
            <a:r>
              <a:rPr lang="zh-CN" altLang="en-US" dirty="0"/>
              <a:t>协议，最后分别进行仿真与开发板实验，对协议实现效果以及协议进程在系统中的运行状态等实验结果进行了分析</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538A16-44D0-4638-ACD6-43A88F095A2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6194707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以上就是我答辩的全部内容，谢谢！</a:t>
            </a:r>
            <a:endParaRPr lang="en-US" dirty="0"/>
          </a:p>
        </p:txBody>
      </p:sp>
      <p:sp>
        <p:nvSpPr>
          <p:cNvPr id="4" name="灯片编号占位符 3"/>
          <p:cNvSpPr>
            <a:spLocks noGrp="1"/>
          </p:cNvSpPr>
          <p:nvPr>
            <p:ph type="sldNum" sz="quarter" idx="5"/>
          </p:nvPr>
        </p:nvSpPr>
        <p:spPr/>
        <p:txBody>
          <a:bodyPr/>
          <a:lstStyle/>
          <a:p>
            <a:fld id="{B4662557-A9F0-4B72-B2F4-A39A4DEF5A21}" type="slidenum">
              <a:rPr lang="en-US" smtClean="0"/>
              <a:t>24</a:t>
            </a:fld>
            <a:endParaRPr lang="en-US"/>
          </a:p>
        </p:txBody>
      </p:sp>
    </p:spTree>
    <p:extLst>
      <p:ext uri="{BB962C8B-B14F-4D97-AF65-F5344CB8AC3E}">
        <p14:creationId xmlns:p14="http://schemas.microsoft.com/office/powerpoint/2010/main" val="3156755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首先是研究项目的背景。</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538A16-44D0-4638-ACD6-43A88F095A2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615730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近些年来海洋研究迅速发展，越来越多的水下智能设备，如</a:t>
            </a:r>
            <a:r>
              <a:rPr lang="en-US" altLang="zh-CN" dirty="0"/>
              <a:t>AUV</a:t>
            </a:r>
            <a:r>
              <a:rPr lang="zh-CN" altLang="en-US" dirty="0"/>
              <a:t>，智能传感器等部署在海洋中，为海洋研究提供便利。</a:t>
            </a:r>
            <a:endParaRPr lang="en-US" altLang="zh-CN" dirty="0"/>
          </a:p>
          <a:p>
            <a:r>
              <a:rPr lang="zh-CN" altLang="en-US" dirty="0"/>
              <a:t>水声通信网络的构建为这些水下智能设备的信息交互提供可能，从而帮助他们完成复杂的水下任务。</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538A16-44D0-4638-ACD6-43A88F095A2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562095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对现阶段的水声通信网络研究而言，科研机构采用的研究方法主要以</a:t>
            </a:r>
            <a:r>
              <a:rPr lang="zh-CN" altLang="en-US" b="1" dirty="0"/>
              <a:t>仿真</a:t>
            </a:r>
            <a:r>
              <a:rPr lang="zh-CN" altLang="en-US" dirty="0"/>
              <a:t>为主。</a:t>
            </a:r>
            <a:endParaRPr lang="en-US" altLang="zh-CN" dirty="0"/>
          </a:p>
          <a:p>
            <a:r>
              <a:rPr lang="zh-CN" altLang="en-US" dirty="0"/>
              <a:t>但由于</a:t>
            </a:r>
            <a:r>
              <a:rPr lang="zh-CN" altLang="en-US" b="1" dirty="0"/>
              <a:t>水下通信环境复杂多变</a:t>
            </a:r>
            <a:r>
              <a:rPr lang="zh-CN" altLang="en-US" dirty="0"/>
              <a:t>，以及</a:t>
            </a:r>
            <a:r>
              <a:rPr lang="zh-CN" altLang="en-US" b="1" dirty="0"/>
              <a:t>硬件误差</a:t>
            </a:r>
            <a:r>
              <a:rPr lang="zh-CN" altLang="en-US" dirty="0"/>
              <a:t>的存在，</a:t>
            </a:r>
            <a:r>
              <a:rPr lang="zh-CN" altLang="en-US" b="1" dirty="0"/>
              <a:t>仿真测试</a:t>
            </a:r>
            <a:r>
              <a:rPr lang="zh-CN" altLang="en-US" dirty="0"/>
              <a:t>并不能很好地对网络协议性能进行检测。</a:t>
            </a:r>
            <a:endParaRPr lang="en-US" altLang="zh-CN" dirty="0"/>
          </a:p>
          <a:p>
            <a:r>
              <a:rPr lang="zh-CN" altLang="en-US" dirty="0"/>
              <a:t>因此，</a:t>
            </a:r>
            <a:r>
              <a:rPr lang="zh-CN" altLang="en-US" sz="1200" b="1" dirty="0">
                <a:solidFill>
                  <a:srgbClr val="04428A"/>
                </a:solidFill>
              </a:rPr>
              <a:t>水声通信网络测试与实验平台的开发</a:t>
            </a:r>
            <a:r>
              <a:rPr lang="zh-CN" altLang="en-US" sz="1200" dirty="0"/>
              <a:t>对水声通信网络协议的研究发展有着</a:t>
            </a:r>
            <a:r>
              <a:rPr lang="zh-CN" altLang="en-US" sz="1200" b="1" dirty="0">
                <a:solidFill>
                  <a:srgbClr val="B01F24"/>
                </a:solidFill>
              </a:rPr>
              <a:t>积极意义</a:t>
            </a:r>
            <a:r>
              <a:rPr lang="zh-CN" altLang="en-US" sz="1200" dirty="0"/>
              <a:t>。</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538A16-44D0-4638-ACD6-43A88F095A2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417309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实验室现有的水声通信网络测试平台主要基于</a:t>
            </a:r>
            <a:r>
              <a:rPr lang="en-US" altLang="zh-CN" dirty="0"/>
              <a:t>STM32</a:t>
            </a:r>
            <a:r>
              <a:rPr lang="zh-CN" altLang="en-US" dirty="0"/>
              <a:t>进行开发</a:t>
            </a:r>
            <a:endParaRPr lang="en-US" altLang="zh-CN" dirty="0"/>
          </a:p>
          <a:p>
            <a:r>
              <a:rPr lang="zh-CN" altLang="en-US" dirty="0"/>
              <a:t>然而由于</a:t>
            </a:r>
            <a:r>
              <a:rPr lang="en-US" altLang="zh-CN" dirty="0"/>
              <a:t>STM32</a:t>
            </a:r>
            <a:r>
              <a:rPr lang="zh-CN" altLang="en-US" dirty="0"/>
              <a:t>中没有运行操作系统，无法对水声通信网络的</a:t>
            </a:r>
            <a:r>
              <a:rPr lang="zh-CN" altLang="en-US" b="1" dirty="0"/>
              <a:t>计算与存储资源进行调控</a:t>
            </a:r>
            <a:r>
              <a:rPr lang="zh-CN" altLang="en-US" dirty="0"/>
              <a:t>，进而无法满足</a:t>
            </a:r>
            <a:r>
              <a:rPr lang="zh-CN" altLang="en-US" b="1" dirty="0"/>
              <a:t>多任务并发运行</a:t>
            </a:r>
            <a:r>
              <a:rPr lang="zh-CN" altLang="en-US" dirty="0"/>
              <a:t>的要求。</a:t>
            </a:r>
            <a:endParaRPr lang="en-US" altLang="zh-CN" dirty="0"/>
          </a:p>
          <a:p>
            <a:r>
              <a:rPr lang="zh-CN" altLang="en-US" dirty="0"/>
              <a:t>另外，</a:t>
            </a:r>
            <a:r>
              <a:rPr lang="zh-CN" altLang="en-US" b="1" dirty="0"/>
              <a:t>水下智能设备</a:t>
            </a:r>
            <a:r>
              <a:rPr lang="zh-CN" altLang="en-US" dirty="0"/>
              <a:t>，如</a:t>
            </a:r>
            <a:r>
              <a:rPr lang="en-US" altLang="zh-CN" dirty="0"/>
              <a:t>ROV</a:t>
            </a:r>
            <a:r>
              <a:rPr lang="zh-CN" altLang="en-US" dirty="0"/>
              <a:t>都引入了操作系统以实现复杂的水下作业任务，例如在基于树莓派中的</a:t>
            </a:r>
            <a:r>
              <a:rPr lang="en-US" altLang="zh-CN" dirty="0"/>
              <a:t>Linux</a:t>
            </a:r>
            <a:r>
              <a:rPr lang="zh-CN" altLang="en-US" dirty="0"/>
              <a:t>系统中</a:t>
            </a:r>
            <a:r>
              <a:rPr lang="zh-CN" altLang="en-US" b="1" dirty="0"/>
              <a:t>利用线程库进行并行计算</a:t>
            </a:r>
            <a:r>
              <a:rPr lang="zh-CN" altLang="en-US" dirty="0"/>
              <a:t>，以实现</a:t>
            </a:r>
            <a:r>
              <a:rPr lang="en-US" altLang="zh-CN" dirty="0"/>
              <a:t>ROV</a:t>
            </a:r>
            <a:r>
              <a:rPr lang="zh-CN" altLang="en-US" dirty="0"/>
              <a:t>多任务同时运行。</a:t>
            </a:r>
            <a:endParaRPr lang="en-US" altLang="zh-CN" dirty="0"/>
          </a:p>
          <a:p>
            <a:r>
              <a:rPr lang="zh-CN" altLang="en-US" dirty="0"/>
              <a:t>因此，无论是现有测试平台存在的不足，还是水下智能设备的需求，都使得开发基于嵌入式</a:t>
            </a:r>
            <a:r>
              <a:rPr lang="en-US" altLang="zh-CN" dirty="0"/>
              <a:t>Linux</a:t>
            </a:r>
            <a:r>
              <a:rPr lang="zh-CN" altLang="en-US" dirty="0"/>
              <a:t>系统的水声通信网络测试平台具有积极意义。</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538A16-44D0-4638-ACD6-43A88F095A2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339491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538A16-44D0-4638-ACD6-43A88F095A2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291890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本文的主要工作可以分为三个部分。</a:t>
            </a:r>
            <a:endParaRPr lang="en-US" altLang="zh-CN" dirty="0"/>
          </a:p>
          <a:p>
            <a:r>
              <a:rPr lang="zh-CN" altLang="en-US" dirty="0"/>
              <a:t>第一部分我们设计实现了一个</a:t>
            </a:r>
            <a:r>
              <a:rPr lang="zh-CN" altLang="en-US" b="1" dirty="0"/>
              <a:t>基于嵌入式</a:t>
            </a:r>
            <a:r>
              <a:rPr lang="en-US" altLang="zh-CN" b="1" dirty="0"/>
              <a:t>Linux</a:t>
            </a:r>
            <a:r>
              <a:rPr lang="zh-CN" altLang="en-US" b="1" dirty="0"/>
              <a:t>系统的轻量级水声通信网络协议框架</a:t>
            </a:r>
            <a:r>
              <a:rPr lang="zh-CN" altLang="en-US" dirty="0"/>
              <a:t>。该框架利用嵌入式</a:t>
            </a:r>
            <a:r>
              <a:rPr lang="en-US" altLang="zh-CN" dirty="0"/>
              <a:t>Linux</a:t>
            </a:r>
            <a:r>
              <a:rPr lang="zh-CN" altLang="en-US" dirty="0"/>
              <a:t>系统中的</a:t>
            </a:r>
            <a:r>
              <a:rPr lang="zh-CN" altLang="en-US" b="1" dirty="0"/>
              <a:t>多进程编程</a:t>
            </a:r>
            <a:r>
              <a:rPr lang="zh-CN" altLang="en-US" dirty="0"/>
              <a:t>，实现了水声通信网络</a:t>
            </a:r>
            <a:r>
              <a:rPr lang="zh-CN" altLang="en-US" b="1" dirty="0"/>
              <a:t>分层架构</a:t>
            </a:r>
            <a:r>
              <a:rPr lang="zh-CN" altLang="en-US" dirty="0"/>
              <a:t>以及</a:t>
            </a:r>
            <a:r>
              <a:rPr lang="zh-CN" altLang="en-US" b="1" dirty="0"/>
              <a:t>透明传输</a:t>
            </a:r>
            <a:r>
              <a:rPr lang="zh-CN" altLang="en-US" dirty="0"/>
              <a:t>的要求。</a:t>
            </a:r>
            <a:endParaRPr lang="en-US" altLang="zh-CN" dirty="0"/>
          </a:p>
          <a:p>
            <a:r>
              <a:rPr lang="zh-CN" altLang="en-US" dirty="0"/>
              <a:t>第二部分我们在水声通信网络的第二层，数据链路层，实现了一个</a:t>
            </a:r>
            <a:r>
              <a:rPr lang="zh-CN" altLang="en-US" b="1" dirty="0"/>
              <a:t>基于时延感知的机会多址接入协议</a:t>
            </a:r>
            <a:r>
              <a:rPr lang="zh-CN" altLang="en-US" dirty="0"/>
              <a:t>，</a:t>
            </a:r>
            <a:r>
              <a:rPr lang="en-US" altLang="zh-CN" dirty="0"/>
              <a:t>DOTS</a:t>
            </a:r>
            <a:r>
              <a:rPr lang="zh-CN" altLang="en-US" dirty="0"/>
              <a:t>协议。利用</a:t>
            </a:r>
            <a:r>
              <a:rPr lang="zh-CN" altLang="en-US" b="1" dirty="0"/>
              <a:t>时钟轮算法</a:t>
            </a:r>
            <a:r>
              <a:rPr lang="zh-CN" altLang="en-US" dirty="0"/>
              <a:t>实现</a:t>
            </a:r>
            <a:r>
              <a:rPr lang="zh-CN" altLang="en-US" b="1" dirty="0"/>
              <a:t>单进程内多定时器设置</a:t>
            </a:r>
            <a:r>
              <a:rPr lang="zh-CN" altLang="en-US" dirty="0"/>
              <a:t>，优化了哈希表，以实现实验</a:t>
            </a:r>
            <a:r>
              <a:rPr lang="en-US" altLang="zh-CN" dirty="0"/>
              <a:t>-</a:t>
            </a:r>
            <a:r>
              <a:rPr lang="zh-CN" altLang="en-US" dirty="0"/>
              <a:t>冲突表以及对时间性能的优化。最后，我们设计了一种状态向量，以实现对数据包传输状态的控制。</a:t>
            </a:r>
            <a:endParaRPr lang="en-US" altLang="zh-CN" dirty="0"/>
          </a:p>
          <a:p>
            <a:r>
              <a:rPr lang="zh-CN" altLang="en-US" dirty="0"/>
              <a:t>第三部分我们分别进行了</a:t>
            </a:r>
            <a:r>
              <a:rPr lang="zh-CN" altLang="en-US" b="1" dirty="0"/>
              <a:t>仿真</a:t>
            </a:r>
            <a:r>
              <a:rPr lang="zh-CN" altLang="en-US" dirty="0"/>
              <a:t>与</a:t>
            </a:r>
            <a:r>
              <a:rPr lang="zh-CN" altLang="en-US" b="1" dirty="0"/>
              <a:t>基于</a:t>
            </a:r>
            <a:r>
              <a:rPr lang="en-US" altLang="zh-CN" b="1" dirty="0"/>
              <a:t>ARM-FPGA</a:t>
            </a:r>
            <a:r>
              <a:rPr lang="zh-CN" altLang="en-US" b="1" dirty="0"/>
              <a:t>平台的测试</a:t>
            </a:r>
            <a:r>
              <a:rPr lang="zh-CN" altLang="en-US" dirty="0"/>
              <a:t>，并对实验结果进行了分析。</a:t>
            </a:r>
            <a:endParaRPr lang="en-US" altLang="zh-CN" dirty="0"/>
          </a:p>
          <a:p>
            <a:r>
              <a:rPr lang="zh-CN" altLang="en-US" dirty="0"/>
              <a:t>下面，我将对工作内容进行详细的介绍。</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538A16-44D0-4638-ACD6-43A88F095A2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5610907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首先，是水声通信网络协议框架。</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538A16-44D0-4638-ACD6-43A88F095A25}"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632523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BDA23359-6957-4142-A2F0-DAC9A892E346}"/>
              </a:ext>
            </a:extLst>
          </p:cNvPr>
          <p:cNvSpPr>
            <a:spLocks noGrp="1"/>
          </p:cNvSpPr>
          <p:nvPr>
            <p:ph type="pic" sz="quarter" idx="10"/>
          </p:nvPr>
        </p:nvSpPr>
        <p:spPr>
          <a:xfrm>
            <a:off x="0" y="0"/>
            <a:ext cx="12192000" cy="6858000"/>
          </a:xfrm>
          <a:prstGeom prst="rect">
            <a:avLst/>
          </a:prstGeom>
        </p:spPr>
        <p:txBody>
          <a:bodyPr/>
          <a:lstStyle/>
          <a:p>
            <a:endParaRPr lang="zh-CN" altLang="en-US" dirty="0"/>
          </a:p>
        </p:txBody>
      </p:sp>
      <p:sp>
        <p:nvSpPr>
          <p:cNvPr id="5" name="任意多边形: 形状 4">
            <a:extLst>
              <a:ext uri="{FF2B5EF4-FFF2-40B4-BE49-F238E27FC236}">
                <a16:creationId xmlns:a16="http://schemas.microsoft.com/office/drawing/2014/main" id="{4E4C5978-1A7E-467D-8BEF-AF91D6CED5FA}"/>
              </a:ext>
            </a:extLst>
          </p:cNvPr>
          <p:cNvSpPr/>
          <p:nvPr userDrawn="1"/>
        </p:nvSpPr>
        <p:spPr>
          <a:xfrm>
            <a:off x="0" y="2820188"/>
            <a:ext cx="12192000" cy="4037813"/>
          </a:xfrm>
          <a:custGeom>
            <a:avLst/>
            <a:gdLst>
              <a:gd name="connsiteX0" fmla="*/ 0 w 12192000"/>
              <a:gd name="connsiteY0" fmla="*/ 0 h 4037813"/>
              <a:gd name="connsiteX1" fmla="*/ 106773 w 12192000"/>
              <a:gd name="connsiteY1" fmla="*/ 36445 h 4037813"/>
              <a:gd name="connsiteX2" fmla="*/ 6096001 w 12192000"/>
              <a:gd name="connsiteY2" fmla="*/ 883678 h 4037813"/>
              <a:gd name="connsiteX3" fmla="*/ 12085229 w 12192000"/>
              <a:gd name="connsiteY3" fmla="*/ 36445 h 4037813"/>
              <a:gd name="connsiteX4" fmla="*/ 12192000 w 12192000"/>
              <a:gd name="connsiteY4" fmla="*/ 1 h 4037813"/>
              <a:gd name="connsiteX5" fmla="*/ 12192000 w 12192000"/>
              <a:gd name="connsiteY5" fmla="*/ 4037813 h 4037813"/>
              <a:gd name="connsiteX6" fmla="*/ 0 w 12192000"/>
              <a:gd name="connsiteY6" fmla="*/ 4037813 h 403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037813">
                <a:moveTo>
                  <a:pt x="0" y="0"/>
                </a:moveTo>
                <a:lnTo>
                  <a:pt x="106773" y="36445"/>
                </a:lnTo>
                <a:cubicBezTo>
                  <a:pt x="1734353" y="565729"/>
                  <a:pt x="3820949" y="883678"/>
                  <a:pt x="6096001" y="883678"/>
                </a:cubicBezTo>
                <a:cubicBezTo>
                  <a:pt x="8371054" y="883678"/>
                  <a:pt x="10457649" y="565729"/>
                  <a:pt x="12085229" y="36445"/>
                </a:cubicBezTo>
                <a:lnTo>
                  <a:pt x="12192000" y="1"/>
                </a:lnTo>
                <a:lnTo>
                  <a:pt x="12192000" y="4037813"/>
                </a:lnTo>
                <a:lnTo>
                  <a:pt x="0" y="4037813"/>
                </a:lnTo>
                <a:close/>
              </a:path>
            </a:pathLst>
          </a:custGeom>
          <a:solidFill>
            <a:srgbClr val="04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100"/>
              </a:spcAft>
            </a:pPr>
            <a:endParaRPr lang="zh-CN" altLang="en-US"/>
          </a:p>
        </p:txBody>
      </p:sp>
      <p:grpSp>
        <p:nvGrpSpPr>
          <p:cNvPr id="6" name="Group 74">
            <a:extLst>
              <a:ext uri="{FF2B5EF4-FFF2-40B4-BE49-F238E27FC236}">
                <a16:creationId xmlns:a16="http://schemas.microsoft.com/office/drawing/2014/main" id="{5E1E3D03-D787-4D0A-9B75-E2356DE73A08}"/>
              </a:ext>
            </a:extLst>
          </p:cNvPr>
          <p:cNvGrpSpPr>
            <a:grpSpLocks noChangeAspect="1"/>
          </p:cNvGrpSpPr>
          <p:nvPr userDrawn="1"/>
        </p:nvGrpSpPr>
        <p:grpSpPr bwMode="auto">
          <a:xfrm>
            <a:off x="5159308" y="4066426"/>
            <a:ext cx="1873384" cy="521122"/>
            <a:chOff x="954" y="660"/>
            <a:chExt cx="1269" cy="353"/>
          </a:xfrm>
          <a:solidFill>
            <a:schemeClr val="bg1"/>
          </a:solidFill>
        </p:grpSpPr>
        <p:sp>
          <p:nvSpPr>
            <p:cNvPr id="7" name="Freeform 75">
              <a:extLst>
                <a:ext uri="{FF2B5EF4-FFF2-40B4-BE49-F238E27FC236}">
                  <a16:creationId xmlns:a16="http://schemas.microsoft.com/office/drawing/2014/main" id="{FCA6D96F-452F-449F-9737-A6CC5A3F3D1B}"/>
                </a:ext>
              </a:extLst>
            </p:cNvPr>
            <p:cNvSpPr>
              <a:spLocks/>
            </p:cNvSpPr>
            <p:nvPr userDrawn="1"/>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 name="Freeform 76">
              <a:extLst>
                <a:ext uri="{FF2B5EF4-FFF2-40B4-BE49-F238E27FC236}">
                  <a16:creationId xmlns:a16="http://schemas.microsoft.com/office/drawing/2014/main" id="{D678DAB4-5CB9-4A3E-AE43-8E7228E17662}"/>
                </a:ext>
              </a:extLst>
            </p:cNvPr>
            <p:cNvSpPr>
              <a:spLocks/>
            </p:cNvSpPr>
            <p:nvPr userDrawn="1"/>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9" name="Freeform 77">
              <a:extLst>
                <a:ext uri="{FF2B5EF4-FFF2-40B4-BE49-F238E27FC236}">
                  <a16:creationId xmlns:a16="http://schemas.microsoft.com/office/drawing/2014/main" id="{6459A6CD-7588-4749-BADB-70763FB4993A}"/>
                </a:ext>
              </a:extLst>
            </p:cNvPr>
            <p:cNvSpPr>
              <a:spLocks/>
            </p:cNvSpPr>
            <p:nvPr userDrawn="1"/>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0" name="Freeform 78">
              <a:extLst>
                <a:ext uri="{FF2B5EF4-FFF2-40B4-BE49-F238E27FC236}">
                  <a16:creationId xmlns:a16="http://schemas.microsoft.com/office/drawing/2014/main" id="{81915FF4-BD96-44C7-9DDB-CE1307E0DC41}"/>
                </a:ext>
              </a:extLst>
            </p:cNvPr>
            <p:cNvSpPr>
              <a:spLocks/>
            </p:cNvSpPr>
            <p:nvPr userDrawn="1"/>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1" name="Freeform 79">
              <a:extLst>
                <a:ext uri="{FF2B5EF4-FFF2-40B4-BE49-F238E27FC236}">
                  <a16:creationId xmlns:a16="http://schemas.microsoft.com/office/drawing/2014/main" id="{0C518597-2C96-4131-A1D5-1ABE6DF330FE}"/>
                </a:ext>
              </a:extLst>
            </p:cNvPr>
            <p:cNvSpPr>
              <a:spLocks/>
            </p:cNvSpPr>
            <p:nvPr userDrawn="1"/>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2" name="Freeform 80">
              <a:extLst>
                <a:ext uri="{FF2B5EF4-FFF2-40B4-BE49-F238E27FC236}">
                  <a16:creationId xmlns:a16="http://schemas.microsoft.com/office/drawing/2014/main" id="{18B29256-4F7B-4F7E-A909-8441B4A827B1}"/>
                </a:ext>
              </a:extLst>
            </p:cNvPr>
            <p:cNvSpPr>
              <a:spLocks/>
            </p:cNvSpPr>
            <p:nvPr userDrawn="1"/>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3" name="Freeform 81">
              <a:extLst>
                <a:ext uri="{FF2B5EF4-FFF2-40B4-BE49-F238E27FC236}">
                  <a16:creationId xmlns:a16="http://schemas.microsoft.com/office/drawing/2014/main" id="{0711E0DA-F59D-4343-95BF-3FC603D4C091}"/>
                </a:ext>
              </a:extLst>
            </p:cNvPr>
            <p:cNvSpPr>
              <a:spLocks/>
            </p:cNvSpPr>
            <p:nvPr userDrawn="1"/>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4" name="Freeform 82">
              <a:extLst>
                <a:ext uri="{FF2B5EF4-FFF2-40B4-BE49-F238E27FC236}">
                  <a16:creationId xmlns:a16="http://schemas.microsoft.com/office/drawing/2014/main" id="{66DD2D4F-C256-4842-BEEA-2249CEF6726E}"/>
                </a:ext>
              </a:extLst>
            </p:cNvPr>
            <p:cNvSpPr>
              <a:spLocks/>
            </p:cNvSpPr>
            <p:nvPr userDrawn="1"/>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5" name="Freeform 83">
              <a:extLst>
                <a:ext uri="{FF2B5EF4-FFF2-40B4-BE49-F238E27FC236}">
                  <a16:creationId xmlns:a16="http://schemas.microsoft.com/office/drawing/2014/main" id="{95A9C4D6-9FB8-4D24-9DE5-E09B0E9D4121}"/>
                </a:ext>
              </a:extLst>
            </p:cNvPr>
            <p:cNvSpPr>
              <a:spLocks/>
            </p:cNvSpPr>
            <p:nvPr userDrawn="1"/>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6" name="Freeform 84">
              <a:extLst>
                <a:ext uri="{FF2B5EF4-FFF2-40B4-BE49-F238E27FC236}">
                  <a16:creationId xmlns:a16="http://schemas.microsoft.com/office/drawing/2014/main" id="{890292E6-4B88-40A7-885D-6C1AAF3E95DB}"/>
                </a:ext>
              </a:extLst>
            </p:cNvPr>
            <p:cNvSpPr>
              <a:spLocks/>
            </p:cNvSpPr>
            <p:nvPr userDrawn="1"/>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7" name="Freeform 85">
              <a:extLst>
                <a:ext uri="{FF2B5EF4-FFF2-40B4-BE49-F238E27FC236}">
                  <a16:creationId xmlns:a16="http://schemas.microsoft.com/office/drawing/2014/main" id="{E8286EC7-0411-405D-BFD1-CA36C616218F}"/>
                </a:ext>
              </a:extLst>
            </p:cNvPr>
            <p:cNvSpPr>
              <a:spLocks/>
            </p:cNvSpPr>
            <p:nvPr userDrawn="1"/>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8" name="Freeform 86">
              <a:extLst>
                <a:ext uri="{FF2B5EF4-FFF2-40B4-BE49-F238E27FC236}">
                  <a16:creationId xmlns:a16="http://schemas.microsoft.com/office/drawing/2014/main" id="{91AC9568-D2DE-4664-9B06-C7845EC9BD5F}"/>
                </a:ext>
              </a:extLst>
            </p:cNvPr>
            <p:cNvSpPr>
              <a:spLocks noEditPoints="1"/>
            </p:cNvSpPr>
            <p:nvPr userDrawn="1"/>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9" name="Freeform 87">
              <a:extLst>
                <a:ext uri="{FF2B5EF4-FFF2-40B4-BE49-F238E27FC236}">
                  <a16:creationId xmlns:a16="http://schemas.microsoft.com/office/drawing/2014/main" id="{B152EC00-1BBF-41A0-B47D-E4C3CC7B757F}"/>
                </a:ext>
              </a:extLst>
            </p:cNvPr>
            <p:cNvSpPr>
              <a:spLocks/>
            </p:cNvSpPr>
            <p:nvPr userDrawn="1"/>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0" name="Freeform 88">
              <a:extLst>
                <a:ext uri="{FF2B5EF4-FFF2-40B4-BE49-F238E27FC236}">
                  <a16:creationId xmlns:a16="http://schemas.microsoft.com/office/drawing/2014/main" id="{DC4FEF47-0D2D-462B-9E9E-CC205E64E042}"/>
                </a:ext>
              </a:extLst>
            </p:cNvPr>
            <p:cNvSpPr>
              <a:spLocks/>
            </p:cNvSpPr>
            <p:nvPr userDrawn="1"/>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1" name="Freeform 89">
              <a:extLst>
                <a:ext uri="{FF2B5EF4-FFF2-40B4-BE49-F238E27FC236}">
                  <a16:creationId xmlns:a16="http://schemas.microsoft.com/office/drawing/2014/main" id="{5E30C2B2-3E38-4380-987C-2EBB66C43C28}"/>
                </a:ext>
              </a:extLst>
            </p:cNvPr>
            <p:cNvSpPr>
              <a:spLocks/>
            </p:cNvSpPr>
            <p:nvPr userDrawn="1"/>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2" name="Freeform 90">
              <a:extLst>
                <a:ext uri="{FF2B5EF4-FFF2-40B4-BE49-F238E27FC236}">
                  <a16:creationId xmlns:a16="http://schemas.microsoft.com/office/drawing/2014/main" id="{7EF812C9-BCC6-45A7-A251-34E1DF8A6D4A}"/>
                </a:ext>
              </a:extLst>
            </p:cNvPr>
            <p:cNvSpPr>
              <a:spLocks/>
            </p:cNvSpPr>
            <p:nvPr userDrawn="1"/>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3" name="Freeform 91">
              <a:extLst>
                <a:ext uri="{FF2B5EF4-FFF2-40B4-BE49-F238E27FC236}">
                  <a16:creationId xmlns:a16="http://schemas.microsoft.com/office/drawing/2014/main" id="{81065418-3CC9-4275-B550-5E91A7606FFC}"/>
                </a:ext>
              </a:extLst>
            </p:cNvPr>
            <p:cNvSpPr>
              <a:spLocks/>
            </p:cNvSpPr>
            <p:nvPr userDrawn="1"/>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4" name="Freeform 92">
              <a:extLst>
                <a:ext uri="{FF2B5EF4-FFF2-40B4-BE49-F238E27FC236}">
                  <a16:creationId xmlns:a16="http://schemas.microsoft.com/office/drawing/2014/main" id="{F7EAFB12-6F84-4C23-B641-B75A2A589DCA}"/>
                </a:ext>
              </a:extLst>
            </p:cNvPr>
            <p:cNvSpPr>
              <a:spLocks noEditPoints="1"/>
            </p:cNvSpPr>
            <p:nvPr userDrawn="1"/>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5" name="Freeform 93">
              <a:extLst>
                <a:ext uri="{FF2B5EF4-FFF2-40B4-BE49-F238E27FC236}">
                  <a16:creationId xmlns:a16="http://schemas.microsoft.com/office/drawing/2014/main" id="{101119CA-B921-49F7-AB92-D45040144E05}"/>
                </a:ext>
              </a:extLst>
            </p:cNvPr>
            <p:cNvSpPr>
              <a:spLocks/>
            </p:cNvSpPr>
            <p:nvPr userDrawn="1"/>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6" name="Freeform 94">
              <a:extLst>
                <a:ext uri="{FF2B5EF4-FFF2-40B4-BE49-F238E27FC236}">
                  <a16:creationId xmlns:a16="http://schemas.microsoft.com/office/drawing/2014/main" id="{6B9C7DA6-3388-462C-8BB8-09D0DB3A2655}"/>
                </a:ext>
              </a:extLst>
            </p:cNvPr>
            <p:cNvSpPr>
              <a:spLocks/>
            </p:cNvSpPr>
            <p:nvPr userDrawn="1"/>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7" name="Freeform 95">
              <a:extLst>
                <a:ext uri="{FF2B5EF4-FFF2-40B4-BE49-F238E27FC236}">
                  <a16:creationId xmlns:a16="http://schemas.microsoft.com/office/drawing/2014/main" id="{9C1ED501-064A-41D7-A3FF-D34A0113A73B}"/>
                </a:ext>
              </a:extLst>
            </p:cNvPr>
            <p:cNvSpPr>
              <a:spLocks/>
            </p:cNvSpPr>
            <p:nvPr userDrawn="1"/>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8" name="Freeform 96">
              <a:extLst>
                <a:ext uri="{FF2B5EF4-FFF2-40B4-BE49-F238E27FC236}">
                  <a16:creationId xmlns:a16="http://schemas.microsoft.com/office/drawing/2014/main" id="{FB600838-CD47-49AE-BC6F-8BB25387BA50}"/>
                </a:ext>
              </a:extLst>
            </p:cNvPr>
            <p:cNvSpPr>
              <a:spLocks/>
            </p:cNvSpPr>
            <p:nvPr userDrawn="1"/>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9" name="Freeform 97">
              <a:extLst>
                <a:ext uri="{FF2B5EF4-FFF2-40B4-BE49-F238E27FC236}">
                  <a16:creationId xmlns:a16="http://schemas.microsoft.com/office/drawing/2014/main" id="{E28C207B-B91B-452A-B0D7-777C64C1107B}"/>
                </a:ext>
              </a:extLst>
            </p:cNvPr>
            <p:cNvSpPr>
              <a:spLocks/>
            </p:cNvSpPr>
            <p:nvPr userDrawn="1"/>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0" name="Freeform 98">
              <a:extLst>
                <a:ext uri="{FF2B5EF4-FFF2-40B4-BE49-F238E27FC236}">
                  <a16:creationId xmlns:a16="http://schemas.microsoft.com/office/drawing/2014/main" id="{21185FD0-7E48-4E5B-A3AA-470E58DE6067}"/>
                </a:ext>
              </a:extLst>
            </p:cNvPr>
            <p:cNvSpPr>
              <a:spLocks/>
            </p:cNvSpPr>
            <p:nvPr userDrawn="1"/>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1" name="Freeform 99">
              <a:extLst>
                <a:ext uri="{FF2B5EF4-FFF2-40B4-BE49-F238E27FC236}">
                  <a16:creationId xmlns:a16="http://schemas.microsoft.com/office/drawing/2014/main" id="{C88AEE4E-9C5E-4BD7-A187-4E998266B873}"/>
                </a:ext>
              </a:extLst>
            </p:cNvPr>
            <p:cNvSpPr>
              <a:spLocks/>
            </p:cNvSpPr>
            <p:nvPr userDrawn="1"/>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2" name="Freeform 100">
              <a:extLst>
                <a:ext uri="{FF2B5EF4-FFF2-40B4-BE49-F238E27FC236}">
                  <a16:creationId xmlns:a16="http://schemas.microsoft.com/office/drawing/2014/main" id="{B2A07BC7-82C6-4612-B331-C32464BF3E64}"/>
                </a:ext>
              </a:extLst>
            </p:cNvPr>
            <p:cNvSpPr>
              <a:spLocks noEditPoints="1"/>
            </p:cNvSpPr>
            <p:nvPr userDrawn="1"/>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3" name="Freeform 101">
              <a:extLst>
                <a:ext uri="{FF2B5EF4-FFF2-40B4-BE49-F238E27FC236}">
                  <a16:creationId xmlns:a16="http://schemas.microsoft.com/office/drawing/2014/main" id="{7D0CF6E8-B31C-4530-BE88-1E66FCE05AFF}"/>
                </a:ext>
              </a:extLst>
            </p:cNvPr>
            <p:cNvSpPr>
              <a:spLocks/>
            </p:cNvSpPr>
            <p:nvPr userDrawn="1"/>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4" name="Freeform 102">
              <a:extLst>
                <a:ext uri="{FF2B5EF4-FFF2-40B4-BE49-F238E27FC236}">
                  <a16:creationId xmlns:a16="http://schemas.microsoft.com/office/drawing/2014/main" id="{6DFD1F26-0E64-467E-B7A0-2E0DD8AF1F39}"/>
                </a:ext>
              </a:extLst>
            </p:cNvPr>
            <p:cNvSpPr>
              <a:spLocks/>
            </p:cNvSpPr>
            <p:nvPr userDrawn="1"/>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5" name="Freeform 103">
              <a:extLst>
                <a:ext uri="{FF2B5EF4-FFF2-40B4-BE49-F238E27FC236}">
                  <a16:creationId xmlns:a16="http://schemas.microsoft.com/office/drawing/2014/main" id="{CB69985C-8749-486B-BA69-C1B323CC7C96}"/>
                </a:ext>
              </a:extLst>
            </p:cNvPr>
            <p:cNvSpPr>
              <a:spLocks/>
            </p:cNvSpPr>
            <p:nvPr userDrawn="1"/>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6" name="Freeform 104">
              <a:extLst>
                <a:ext uri="{FF2B5EF4-FFF2-40B4-BE49-F238E27FC236}">
                  <a16:creationId xmlns:a16="http://schemas.microsoft.com/office/drawing/2014/main" id="{B4FAFDA2-878B-478D-B018-8443A859959C}"/>
                </a:ext>
              </a:extLst>
            </p:cNvPr>
            <p:cNvSpPr>
              <a:spLocks/>
            </p:cNvSpPr>
            <p:nvPr userDrawn="1"/>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7" name="Freeform 105">
              <a:extLst>
                <a:ext uri="{FF2B5EF4-FFF2-40B4-BE49-F238E27FC236}">
                  <a16:creationId xmlns:a16="http://schemas.microsoft.com/office/drawing/2014/main" id="{8C03FEAA-E8D9-45C7-841A-B6D77E59E91B}"/>
                </a:ext>
              </a:extLst>
            </p:cNvPr>
            <p:cNvSpPr>
              <a:spLocks noEditPoints="1"/>
            </p:cNvSpPr>
            <p:nvPr userDrawn="1"/>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8" name="Freeform 106">
              <a:extLst>
                <a:ext uri="{FF2B5EF4-FFF2-40B4-BE49-F238E27FC236}">
                  <a16:creationId xmlns:a16="http://schemas.microsoft.com/office/drawing/2014/main" id="{4756EED7-A0C3-4467-8E64-77AF44F1C706}"/>
                </a:ext>
              </a:extLst>
            </p:cNvPr>
            <p:cNvSpPr>
              <a:spLocks/>
            </p:cNvSpPr>
            <p:nvPr userDrawn="1"/>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9" name="Freeform 107">
              <a:extLst>
                <a:ext uri="{FF2B5EF4-FFF2-40B4-BE49-F238E27FC236}">
                  <a16:creationId xmlns:a16="http://schemas.microsoft.com/office/drawing/2014/main" id="{3351674E-BC72-4C8A-9324-6DEE510AF704}"/>
                </a:ext>
              </a:extLst>
            </p:cNvPr>
            <p:cNvSpPr>
              <a:spLocks/>
            </p:cNvSpPr>
            <p:nvPr userDrawn="1"/>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0" name="Freeform 108">
              <a:extLst>
                <a:ext uri="{FF2B5EF4-FFF2-40B4-BE49-F238E27FC236}">
                  <a16:creationId xmlns:a16="http://schemas.microsoft.com/office/drawing/2014/main" id="{8ED39B43-9483-4B60-B8CD-63A97116501B}"/>
                </a:ext>
              </a:extLst>
            </p:cNvPr>
            <p:cNvSpPr>
              <a:spLocks/>
            </p:cNvSpPr>
            <p:nvPr userDrawn="1"/>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1" name="Freeform 109">
              <a:extLst>
                <a:ext uri="{FF2B5EF4-FFF2-40B4-BE49-F238E27FC236}">
                  <a16:creationId xmlns:a16="http://schemas.microsoft.com/office/drawing/2014/main" id="{EE7A62D1-F229-4629-BBB9-28A240894C8B}"/>
                </a:ext>
              </a:extLst>
            </p:cNvPr>
            <p:cNvSpPr>
              <a:spLocks/>
            </p:cNvSpPr>
            <p:nvPr userDrawn="1"/>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2" name="Freeform 110">
              <a:extLst>
                <a:ext uri="{FF2B5EF4-FFF2-40B4-BE49-F238E27FC236}">
                  <a16:creationId xmlns:a16="http://schemas.microsoft.com/office/drawing/2014/main" id="{0C489A07-57DA-4835-B69A-448582CA0969}"/>
                </a:ext>
              </a:extLst>
            </p:cNvPr>
            <p:cNvSpPr>
              <a:spLocks/>
            </p:cNvSpPr>
            <p:nvPr userDrawn="1"/>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3" name="Freeform 111">
              <a:extLst>
                <a:ext uri="{FF2B5EF4-FFF2-40B4-BE49-F238E27FC236}">
                  <a16:creationId xmlns:a16="http://schemas.microsoft.com/office/drawing/2014/main" id="{CAAB9874-8283-4943-B8EC-C02B33217301}"/>
                </a:ext>
              </a:extLst>
            </p:cNvPr>
            <p:cNvSpPr>
              <a:spLocks noEditPoints="1"/>
            </p:cNvSpPr>
            <p:nvPr userDrawn="1"/>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4" name="Freeform 112">
              <a:extLst>
                <a:ext uri="{FF2B5EF4-FFF2-40B4-BE49-F238E27FC236}">
                  <a16:creationId xmlns:a16="http://schemas.microsoft.com/office/drawing/2014/main" id="{612A2C82-5631-4C77-9465-225608160F06}"/>
                </a:ext>
              </a:extLst>
            </p:cNvPr>
            <p:cNvSpPr>
              <a:spLocks/>
            </p:cNvSpPr>
            <p:nvPr userDrawn="1"/>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5" name="Freeform 113">
              <a:extLst>
                <a:ext uri="{FF2B5EF4-FFF2-40B4-BE49-F238E27FC236}">
                  <a16:creationId xmlns:a16="http://schemas.microsoft.com/office/drawing/2014/main" id="{D1F2B588-ACBA-4FFF-8F3F-102C32B6F83E}"/>
                </a:ext>
              </a:extLst>
            </p:cNvPr>
            <p:cNvSpPr>
              <a:spLocks/>
            </p:cNvSpPr>
            <p:nvPr userDrawn="1"/>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6" name="Freeform 114">
              <a:extLst>
                <a:ext uri="{FF2B5EF4-FFF2-40B4-BE49-F238E27FC236}">
                  <a16:creationId xmlns:a16="http://schemas.microsoft.com/office/drawing/2014/main" id="{F831A376-76FA-47CC-A995-7D0C78D5490D}"/>
                </a:ext>
              </a:extLst>
            </p:cNvPr>
            <p:cNvSpPr>
              <a:spLocks/>
            </p:cNvSpPr>
            <p:nvPr userDrawn="1"/>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7" name="Freeform 115">
              <a:extLst>
                <a:ext uri="{FF2B5EF4-FFF2-40B4-BE49-F238E27FC236}">
                  <a16:creationId xmlns:a16="http://schemas.microsoft.com/office/drawing/2014/main" id="{26BA13D0-0BE5-43C0-A332-004FD8A24BB8}"/>
                </a:ext>
              </a:extLst>
            </p:cNvPr>
            <p:cNvSpPr>
              <a:spLocks/>
            </p:cNvSpPr>
            <p:nvPr userDrawn="1"/>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8" name="Freeform 116">
              <a:extLst>
                <a:ext uri="{FF2B5EF4-FFF2-40B4-BE49-F238E27FC236}">
                  <a16:creationId xmlns:a16="http://schemas.microsoft.com/office/drawing/2014/main" id="{E9FC8347-4607-44F0-978C-3381D2DECBF7}"/>
                </a:ext>
              </a:extLst>
            </p:cNvPr>
            <p:cNvSpPr>
              <a:spLocks/>
            </p:cNvSpPr>
            <p:nvPr userDrawn="1"/>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9" name="Freeform 117">
              <a:extLst>
                <a:ext uri="{FF2B5EF4-FFF2-40B4-BE49-F238E27FC236}">
                  <a16:creationId xmlns:a16="http://schemas.microsoft.com/office/drawing/2014/main" id="{C3291A06-9F04-40B5-B9C2-1F56ECFBDC5B}"/>
                </a:ext>
              </a:extLst>
            </p:cNvPr>
            <p:cNvSpPr>
              <a:spLocks/>
            </p:cNvSpPr>
            <p:nvPr userDrawn="1"/>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0" name="Freeform 118">
              <a:extLst>
                <a:ext uri="{FF2B5EF4-FFF2-40B4-BE49-F238E27FC236}">
                  <a16:creationId xmlns:a16="http://schemas.microsoft.com/office/drawing/2014/main" id="{EFDFDABC-FD93-4397-A5C0-60ED42977A05}"/>
                </a:ext>
              </a:extLst>
            </p:cNvPr>
            <p:cNvSpPr>
              <a:spLocks/>
            </p:cNvSpPr>
            <p:nvPr userDrawn="1"/>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1" name="Freeform 119">
              <a:extLst>
                <a:ext uri="{FF2B5EF4-FFF2-40B4-BE49-F238E27FC236}">
                  <a16:creationId xmlns:a16="http://schemas.microsoft.com/office/drawing/2014/main" id="{9939144F-FB4F-4535-B3CB-6721A2698551}"/>
                </a:ext>
              </a:extLst>
            </p:cNvPr>
            <p:cNvSpPr>
              <a:spLocks noEditPoints="1"/>
            </p:cNvSpPr>
            <p:nvPr userDrawn="1"/>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2" name="Freeform 120">
              <a:extLst>
                <a:ext uri="{FF2B5EF4-FFF2-40B4-BE49-F238E27FC236}">
                  <a16:creationId xmlns:a16="http://schemas.microsoft.com/office/drawing/2014/main" id="{6F637A19-DC14-4D6C-A781-764E544A7274}"/>
                </a:ext>
              </a:extLst>
            </p:cNvPr>
            <p:cNvSpPr>
              <a:spLocks/>
            </p:cNvSpPr>
            <p:nvPr userDrawn="1"/>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3" name="Freeform 121">
              <a:extLst>
                <a:ext uri="{FF2B5EF4-FFF2-40B4-BE49-F238E27FC236}">
                  <a16:creationId xmlns:a16="http://schemas.microsoft.com/office/drawing/2014/main" id="{2C22FF7C-D429-4955-9B3E-36A19FB3D84A}"/>
                </a:ext>
              </a:extLst>
            </p:cNvPr>
            <p:cNvSpPr>
              <a:spLocks/>
            </p:cNvSpPr>
            <p:nvPr userDrawn="1"/>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4" name="Freeform 122">
              <a:extLst>
                <a:ext uri="{FF2B5EF4-FFF2-40B4-BE49-F238E27FC236}">
                  <a16:creationId xmlns:a16="http://schemas.microsoft.com/office/drawing/2014/main" id="{0187AF15-380B-4B65-9811-ED80FB2236BD}"/>
                </a:ext>
              </a:extLst>
            </p:cNvPr>
            <p:cNvSpPr>
              <a:spLocks/>
            </p:cNvSpPr>
            <p:nvPr userDrawn="1"/>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5" name="Freeform 123">
              <a:extLst>
                <a:ext uri="{FF2B5EF4-FFF2-40B4-BE49-F238E27FC236}">
                  <a16:creationId xmlns:a16="http://schemas.microsoft.com/office/drawing/2014/main" id="{BCD444D7-2E63-4A20-8090-BB9337099DF7}"/>
                </a:ext>
              </a:extLst>
            </p:cNvPr>
            <p:cNvSpPr>
              <a:spLocks/>
            </p:cNvSpPr>
            <p:nvPr userDrawn="1"/>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6" name="Freeform 124">
              <a:extLst>
                <a:ext uri="{FF2B5EF4-FFF2-40B4-BE49-F238E27FC236}">
                  <a16:creationId xmlns:a16="http://schemas.microsoft.com/office/drawing/2014/main" id="{DA05E31A-4BF5-419F-B34C-7B9EDAAD3848}"/>
                </a:ext>
              </a:extLst>
            </p:cNvPr>
            <p:cNvSpPr>
              <a:spLocks/>
            </p:cNvSpPr>
            <p:nvPr userDrawn="1"/>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7" name="Freeform 125">
              <a:extLst>
                <a:ext uri="{FF2B5EF4-FFF2-40B4-BE49-F238E27FC236}">
                  <a16:creationId xmlns:a16="http://schemas.microsoft.com/office/drawing/2014/main" id="{E623FA8E-4F71-48BC-BEF3-A1C5BE384E5F}"/>
                </a:ext>
              </a:extLst>
            </p:cNvPr>
            <p:cNvSpPr>
              <a:spLocks noEditPoints="1"/>
            </p:cNvSpPr>
            <p:nvPr userDrawn="1"/>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8" name="Freeform 126">
              <a:extLst>
                <a:ext uri="{FF2B5EF4-FFF2-40B4-BE49-F238E27FC236}">
                  <a16:creationId xmlns:a16="http://schemas.microsoft.com/office/drawing/2014/main" id="{6BBFB53B-2BD7-42B6-8B47-E7D926AA2721}"/>
                </a:ext>
              </a:extLst>
            </p:cNvPr>
            <p:cNvSpPr>
              <a:spLocks/>
            </p:cNvSpPr>
            <p:nvPr userDrawn="1"/>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9" name="Freeform 127">
              <a:extLst>
                <a:ext uri="{FF2B5EF4-FFF2-40B4-BE49-F238E27FC236}">
                  <a16:creationId xmlns:a16="http://schemas.microsoft.com/office/drawing/2014/main" id="{384E844A-A1E2-4851-806A-027AA1D8BCDC}"/>
                </a:ext>
              </a:extLst>
            </p:cNvPr>
            <p:cNvSpPr>
              <a:spLocks/>
            </p:cNvSpPr>
            <p:nvPr userDrawn="1"/>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0" name="Freeform 128">
              <a:extLst>
                <a:ext uri="{FF2B5EF4-FFF2-40B4-BE49-F238E27FC236}">
                  <a16:creationId xmlns:a16="http://schemas.microsoft.com/office/drawing/2014/main" id="{5E3020EA-F5EF-495C-88F8-050294509B36}"/>
                </a:ext>
              </a:extLst>
            </p:cNvPr>
            <p:cNvSpPr>
              <a:spLocks/>
            </p:cNvSpPr>
            <p:nvPr userDrawn="1"/>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1" name="Freeform 129">
              <a:extLst>
                <a:ext uri="{FF2B5EF4-FFF2-40B4-BE49-F238E27FC236}">
                  <a16:creationId xmlns:a16="http://schemas.microsoft.com/office/drawing/2014/main" id="{AE9E8903-B742-490D-9FF4-4B07AA017678}"/>
                </a:ext>
              </a:extLst>
            </p:cNvPr>
            <p:cNvSpPr>
              <a:spLocks/>
            </p:cNvSpPr>
            <p:nvPr userDrawn="1"/>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2" name="Freeform 130">
              <a:extLst>
                <a:ext uri="{FF2B5EF4-FFF2-40B4-BE49-F238E27FC236}">
                  <a16:creationId xmlns:a16="http://schemas.microsoft.com/office/drawing/2014/main" id="{C77F30DA-F83D-4E3C-B912-693F8F98622E}"/>
                </a:ext>
              </a:extLst>
            </p:cNvPr>
            <p:cNvSpPr>
              <a:spLocks/>
            </p:cNvSpPr>
            <p:nvPr userDrawn="1"/>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3" name="Freeform 131">
              <a:extLst>
                <a:ext uri="{FF2B5EF4-FFF2-40B4-BE49-F238E27FC236}">
                  <a16:creationId xmlns:a16="http://schemas.microsoft.com/office/drawing/2014/main" id="{A7ED792D-5045-4DC1-AF5E-650E4C88222B}"/>
                </a:ext>
              </a:extLst>
            </p:cNvPr>
            <p:cNvSpPr>
              <a:spLocks/>
            </p:cNvSpPr>
            <p:nvPr userDrawn="1"/>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4" name="Freeform 132">
              <a:extLst>
                <a:ext uri="{FF2B5EF4-FFF2-40B4-BE49-F238E27FC236}">
                  <a16:creationId xmlns:a16="http://schemas.microsoft.com/office/drawing/2014/main" id="{C0E99C21-BB67-44C4-A553-CEB1494EA70E}"/>
                </a:ext>
              </a:extLst>
            </p:cNvPr>
            <p:cNvSpPr>
              <a:spLocks/>
            </p:cNvSpPr>
            <p:nvPr userDrawn="1"/>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5" name="Freeform 133">
              <a:extLst>
                <a:ext uri="{FF2B5EF4-FFF2-40B4-BE49-F238E27FC236}">
                  <a16:creationId xmlns:a16="http://schemas.microsoft.com/office/drawing/2014/main" id="{E43CE55C-6BA8-4950-B9A9-46DAFA52C67A}"/>
                </a:ext>
              </a:extLst>
            </p:cNvPr>
            <p:cNvSpPr>
              <a:spLocks/>
            </p:cNvSpPr>
            <p:nvPr userDrawn="1"/>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6" name="Freeform 134">
              <a:extLst>
                <a:ext uri="{FF2B5EF4-FFF2-40B4-BE49-F238E27FC236}">
                  <a16:creationId xmlns:a16="http://schemas.microsoft.com/office/drawing/2014/main" id="{F71654C2-6D26-4165-BFE8-93F2A2C2F958}"/>
                </a:ext>
              </a:extLst>
            </p:cNvPr>
            <p:cNvSpPr>
              <a:spLocks/>
            </p:cNvSpPr>
            <p:nvPr userDrawn="1"/>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7" name="Freeform 135">
              <a:extLst>
                <a:ext uri="{FF2B5EF4-FFF2-40B4-BE49-F238E27FC236}">
                  <a16:creationId xmlns:a16="http://schemas.microsoft.com/office/drawing/2014/main" id="{22628A20-EEFB-421A-84DB-185E72F58B4C}"/>
                </a:ext>
              </a:extLst>
            </p:cNvPr>
            <p:cNvSpPr>
              <a:spLocks/>
            </p:cNvSpPr>
            <p:nvPr userDrawn="1"/>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8" name="Freeform 136">
              <a:extLst>
                <a:ext uri="{FF2B5EF4-FFF2-40B4-BE49-F238E27FC236}">
                  <a16:creationId xmlns:a16="http://schemas.microsoft.com/office/drawing/2014/main" id="{3D3B5925-504A-4F95-B45F-128035F2D57D}"/>
                </a:ext>
              </a:extLst>
            </p:cNvPr>
            <p:cNvSpPr>
              <a:spLocks/>
            </p:cNvSpPr>
            <p:nvPr userDrawn="1"/>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9" name="Freeform 137">
              <a:extLst>
                <a:ext uri="{FF2B5EF4-FFF2-40B4-BE49-F238E27FC236}">
                  <a16:creationId xmlns:a16="http://schemas.microsoft.com/office/drawing/2014/main" id="{A18FD01E-1F35-491F-8A79-34B8A5640A2B}"/>
                </a:ext>
              </a:extLst>
            </p:cNvPr>
            <p:cNvSpPr>
              <a:spLocks noEditPoints="1"/>
            </p:cNvSpPr>
            <p:nvPr userDrawn="1"/>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0" name="Freeform 138">
              <a:extLst>
                <a:ext uri="{FF2B5EF4-FFF2-40B4-BE49-F238E27FC236}">
                  <a16:creationId xmlns:a16="http://schemas.microsoft.com/office/drawing/2014/main" id="{F67E7763-E601-46AF-83D9-7747DCCB5CB6}"/>
                </a:ext>
              </a:extLst>
            </p:cNvPr>
            <p:cNvSpPr>
              <a:spLocks/>
            </p:cNvSpPr>
            <p:nvPr userDrawn="1"/>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1" name="Freeform 139">
              <a:extLst>
                <a:ext uri="{FF2B5EF4-FFF2-40B4-BE49-F238E27FC236}">
                  <a16:creationId xmlns:a16="http://schemas.microsoft.com/office/drawing/2014/main" id="{B80B71A8-2008-4426-8928-A6D8BCAB22DF}"/>
                </a:ext>
              </a:extLst>
            </p:cNvPr>
            <p:cNvSpPr>
              <a:spLocks/>
            </p:cNvSpPr>
            <p:nvPr userDrawn="1"/>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2" name="Freeform 140">
              <a:extLst>
                <a:ext uri="{FF2B5EF4-FFF2-40B4-BE49-F238E27FC236}">
                  <a16:creationId xmlns:a16="http://schemas.microsoft.com/office/drawing/2014/main" id="{011D6466-B0BD-4AEF-90CC-FE5743372412}"/>
                </a:ext>
              </a:extLst>
            </p:cNvPr>
            <p:cNvSpPr>
              <a:spLocks/>
            </p:cNvSpPr>
            <p:nvPr userDrawn="1"/>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3" name="Freeform 141">
              <a:extLst>
                <a:ext uri="{FF2B5EF4-FFF2-40B4-BE49-F238E27FC236}">
                  <a16:creationId xmlns:a16="http://schemas.microsoft.com/office/drawing/2014/main" id="{6C1D6A72-CCAD-4FC3-A9D4-5140DD6F0090}"/>
                </a:ext>
              </a:extLst>
            </p:cNvPr>
            <p:cNvSpPr>
              <a:spLocks/>
            </p:cNvSpPr>
            <p:nvPr userDrawn="1"/>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grpSp>
      <p:sp>
        <p:nvSpPr>
          <p:cNvPr id="74" name="矩形 73">
            <a:extLst>
              <a:ext uri="{FF2B5EF4-FFF2-40B4-BE49-F238E27FC236}">
                <a16:creationId xmlns:a16="http://schemas.microsoft.com/office/drawing/2014/main" id="{DE033956-5A78-45D4-8962-F74C5D487753}"/>
              </a:ext>
            </a:extLst>
          </p:cNvPr>
          <p:cNvSpPr/>
          <p:nvPr userDrawn="1"/>
        </p:nvSpPr>
        <p:spPr>
          <a:xfrm>
            <a:off x="2472519" y="5599273"/>
            <a:ext cx="7246963" cy="260008"/>
          </a:xfrm>
          <a:prstGeom prst="rect">
            <a:avLst/>
          </a:prstGeom>
        </p:spPr>
        <p:txBody>
          <a:bodyPr wrap="square" lIns="0" rIns="0">
            <a:spAutoFit/>
          </a:bodyPr>
          <a:lstStyle/>
          <a:p>
            <a:pPr marL="0" marR="0" lvl="0" indent="0" algn="dist" defTabSz="914400" rtl="0" eaLnBrk="1" fontAlgn="auto" latinLnBrk="0" hangingPunct="1">
              <a:lnSpc>
                <a:spcPct val="120000"/>
              </a:lnSpc>
              <a:spcAft>
                <a:spcPts val="100"/>
              </a:spcAft>
              <a:buClrTx/>
              <a:buSzTx/>
              <a:buFontTx/>
              <a:buNone/>
              <a:tabLst/>
              <a:defRPr/>
            </a:pPr>
            <a:r>
              <a:rPr lang="en-US" altLang="zh-CN" sz="1000" b="1" kern="1200" dirty="0">
                <a:solidFill>
                  <a:schemeClr val="bg1">
                    <a:lumMod val="95000"/>
                  </a:schemeClr>
                </a:solidFill>
                <a:effectLst/>
                <a:latin typeface="+mn-lt"/>
                <a:ea typeface="+mn-ea"/>
                <a:cs typeface="+mn-cs"/>
              </a:rPr>
              <a:t>GRADUATION REPORT TEMPLE FOR ZHEJIANG UNIVERSITY</a:t>
            </a:r>
          </a:p>
        </p:txBody>
      </p:sp>
      <p:sp>
        <p:nvSpPr>
          <p:cNvPr id="78" name="文本占位符 77">
            <a:extLst>
              <a:ext uri="{FF2B5EF4-FFF2-40B4-BE49-F238E27FC236}">
                <a16:creationId xmlns:a16="http://schemas.microsoft.com/office/drawing/2014/main" id="{25C13CFF-DA7C-4606-A192-F0108C6504AD}"/>
              </a:ext>
            </a:extLst>
          </p:cNvPr>
          <p:cNvSpPr>
            <a:spLocks noGrp="1"/>
          </p:cNvSpPr>
          <p:nvPr>
            <p:ph type="body" sz="quarter" idx="11" hasCustomPrompt="1"/>
          </p:nvPr>
        </p:nvSpPr>
        <p:spPr>
          <a:xfrm>
            <a:off x="2218800" y="4785148"/>
            <a:ext cx="7754400" cy="721821"/>
          </a:xfrm>
          <a:prstGeom prst="rect">
            <a:avLst/>
          </a:prstGeom>
        </p:spPr>
        <p:txBody>
          <a:bodyPr anchor="ctr"/>
          <a:lstStyle>
            <a:lvl1pPr marL="0" indent="0" algn="dist">
              <a:lnSpc>
                <a:spcPct val="100000"/>
              </a:lnSpc>
              <a:buNone/>
              <a:defRPr sz="4800" b="1">
                <a:solidFill>
                  <a:schemeClr val="bg1"/>
                </a:solidFill>
                <a:latin typeface="方正粗雅宋简体" panose="02000000000000000000" pitchFamily="2" charset="-122"/>
                <a:ea typeface="方正粗雅宋简体" panose="02000000000000000000"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单击此处编辑答辩报告题目</a:t>
            </a:r>
          </a:p>
        </p:txBody>
      </p:sp>
      <p:sp>
        <p:nvSpPr>
          <p:cNvPr id="75" name="文本占位符 63">
            <a:extLst>
              <a:ext uri="{FF2B5EF4-FFF2-40B4-BE49-F238E27FC236}">
                <a16:creationId xmlns:a16="http://schemas.microsoft.com/office/drawing/2014/main" id="{A36E9CAC-0242-4897-AFF5-CD5C9C05BD69}"/>
              </a:ext>
            </a:extLst>
          </p:cNvPr>
          <p:cNvSpPr>
            <a:spLocks noGrp="1"/>
          </p:cNvSpPr>
          <p:nvPr>
            <p:ph type="body" sz="quarter" idx="12" hasCustomPrompt="1"/>
          </p:nvPr>
        </p:nvSpPr>
        <p:spPr>
          <a:xfrm>
            <a:off x="5070522" y="5968126"/>
            <a:ext cx="2050956" cy="386321"/>
          </a:xfrm>
          <a:prstGeom prst="rect">
            <a:avLst/>
          </a:prstGeom>
        </p:spPr>
        <p:txBody>
          <a:bodyPr anchor="ctr"/>
          <a:lstStyle>
            <a:lvl1pPr marL="0" indent="0" algn="ctr">
              <a:buFontTx/>
              <a:buNone/>
              <a:defRPr sz="1600" b="1">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dirty="0"/>
              <a:t>答辩人信息</a:t>
            </a:r>
          </a:p>
        </p:txBody>
      </p:sp>
    </p:spTree>
    <p:extLst>
      <p:ext uri="{BB962C8B-B14F-4D97-AF65-F5344CB8AC3E}">
        <p14:creationId xmlns:p14="http://schemas.microsoft.com/office/powerpoint/2010/main" val="3051827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10" name="文本占位符 9">
            <a:extLst>
              <a:ext uri="{FF2B5EF4-FFF2-40B4-BE49-F238E27FC236}">
                <a16:creationId xmlns:a16="http://schemas.microsoft.com/office/drawing/2014/main" id="{746AE2F3-10E1-4170-A2EB-CC91D8D36E6C}"/>
              </a:ext>
            </a:extLst>
          </p:cNvPr>
          <p:cNvSpPr>
            <a:spLocks noGrp="1"/>
          </p:cNvSpPr>
          <p:nvPr userDrawn="1">
            <p:ph type="body" sz="quarter" idx="15" hasCustomPrompt="1"/>
          </p:nvPr>
        </p:nvSpPr>
        <p:spPr>
          <a:xfrm>
            <a:off x="960840" y="1432866"/>
            <a:ext cx="1487488" cy="1595437"/>
          </a:xfrm>
          <a:prstGeom prst="rect">
            <a:avLst/>
          </a:prstGeom>
        </p:spPr>
        <p:txBody>
          <a:bodyPr lIns="0" rIns="0" anchor="ctr"/>
          <a:lstStyle>
            <a:lvl1pPr marL="0" indent="0">
              <a:buNone/>
              <a:defRPr sz="7200" b="1"/>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NO</a:t>
            </a:r>
            <a:endParaRPr lang="zh-CN" altLang="en-US" dirty="0"/>
          </a:p>
        </p:txBody>
      </p:sp>
      <p:sp>
        <p:nvSpPr>
          <p:cNvPr id="11" name="文本占位符 77">
            <a:extLst>
              <a:ext uri="{FF2B5EF4-FFF2-40B4-BE49-F238E27FC236}">
                <a16:creationId xmlns:a16="http://schemas.microsoft.com/office/drawing/2014/main" id="{BF4F82D5-C68E-491F-9293-778C1F8DE085}"/>
              </a:ext>
            </a:extLst>
          </p:cNvPr>
          <p:cNvSpPr>
            <a:spLocks noGrp="1"/>
          </p:cNvSpPr>
          <p:nvPr userDrawn="1">
            <p:ph type="body" sz="quarter" idx="11" hasCustomPrompt="1"/>
          </p:nvPr>
        </p:nvSpPr>
        <p:spPr>
          <a:xfrm>
            <a:off x="960840" y="2785075"/>
            <a:ext cx="5330316" cy="721821"/>
          </a:xfrm>
          <a:prstGeom prst="rect">
            <a:avLst/>
          </a:prstGeom>
        </p:spPr>
        <p:txBody>
          <a:bodyPr lIns="0" tIns="0" rIns="0" bIns="0" anchor="ctr"/>
          <a:lstStyle>
            <a:lvl1pPr marL="0" indent="0" algn="l">
              <a:lnSpc>
                <a:spcPct val="100000"/>
              </a:lnSpc>
              <a:buNone/>
              <a:defRPr sz="2800" b="1">
                <a:solidFill>
                  <a:schemeClr val="tx1"/>
                </a:solidFill>
                <a:latin typeface="方正粗雅宋简体" panose="02000000000000000000" pitchFamily="2" charset="-122"/>
                <a:ea typeface="方正粗雅宋简体" panose="02000000000000000000"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单击此处编辑小节标题</a:t>
            </a:r>
          </a:p>
        </p:txBody>
      </p:sp>
      <p:sp>
        <p:nvSpPr>
          <p:cNvPr id="13" name="文本占位符 12">
            <a:extLst>
              <a:ext uri="{FF2B5EF4-FFF2-40B4-BE49-F238E27FC236}">
                <a16:creationId xmlns:a16="http://schemas.microsoft.com/office/drawing/2014/main" id="{D948172E-72B2-4D2B-B092-573CF97EE097}"/>
              </a:ext>
            </a:extLst>
          </p:cNvPr>
          <p:cNvSpPr>
            <a:spLocks noGrp="1"/>
          </p:cNvSpPr>
          <p:nvPr>
            <p:ph type="body" sz="quarter" idx="16" hasCustomPrompt="1"/>
          </p:nvPr>
        </p:nvSpPr>
        <p:spPr>
          <a:xfrm>
            <a:off x="960840" y="3429000"/>
            <a:ext cx="5210175" cy="1222597"/>
          </a:xfrm>
          <a:prstGeom prst="rect">
            <a:avLst/>
          </a:prstGeom>
        </p:spPr>
        <p:txBody>
          <a:bodyPr lIns="0" tIns="0" rIns="0" bIns="0" anchor="ctr">
            <a:normAutofit/>
          </a:bodyPr>
          <a:lstStyle>
            <a:lvl1pPr marL="0" indent="0">
              <a:lnSpc>
                <a:spcPct val="125000"/>
              </a:lnSpc>
              <a:spcBef>
                <a:spcPts val="0"/>
              </a:spcBef>
              <a:spcAft>
                <a:spcPts val="500"/>
              </a:spcAft>
              <a:buFontTx/>
              <a:buNone/>
              <a:defRPr sz="1600" b="1">
                <a:solidFill>
                  <a:schemeClr val="accent4"/>
                </a:solidFill>
                <a:latin typeface="+mj-ea"/>
                <a:ea typeface="+mj-ea"/>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dirty="0"/>
              <a:t>单击此处输入小节标题的说明</a:t>
            </a:r>
            <a:endParaRPr lang="en-US" altLang="zh-CN" dirty="0"/>
          </a:p>
          <a:p>
            <a:pPr lvl="0"/>
            <a:r>
              <a:rPr lang="zh-CN" altLang="en-US" dirty="0"/>
              <a:t>比如背景、意义等</a:t>
            </a:r>
          </a:p>
        </p:txBody>
      </p:sp>
    </p:spTree>
    <p:extLst>
      <p:ext uri="{BB962C8B-B14F-4D97-AF65-F5344CB8AC3E}">
        <p14:creationId xmlns:p14="http://schemas.microsoft.com/office/powerpoint/2010/main" val="262622045"/>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61" name="文本占位符 77">
            <a:extLst>
              <a:ext uri="{FF2B5EF4-FFF2-40B4-BE49-F238E27FC236}">
                <a16:creationId xmlns:a16="http://schemas.microsoft.com/office/drawing/2014/main" id="{B5D5F683-7E00-47B3-9467-9185D996D50F}"/>
              </a:ext>
            </a:extLst>
          </p:cNvPr>
          <p:cNvSpPr>
            <a:spLocks noGrp="1"/>
          </p:cNvSpPr>
          <p:nvPr>
            <p:ph type="body" sz="quarter" idx="11" hasCustomPrompt="1"/>
          </p:nvPr>
        </p:nvSpPr>
        <p:spPr>
          <a:xfrm>
            <a:off x="2218800" y="3076522"/>
            <a:ext cx="7754400" cy="721821"/>
          </a:xfrm>
          <a:prstGeom prst="rect">
            <a:avLst/>
          </a:prstGeom>
        </p:spPr>
        <p:txBody>
          <a:bodyPr anchor="ctr"/>
          <a:lstStyle>
            <a:lvl1pPr marL="0" indent="0" algn="dist">
              <a:lnSpc>
                <a:spcPct val="100000"/>
              </a:lnSpc>
              <a:buNone/>
              <a:defRPr sz="4800" b="1">
                <a:solidFill>
                  <a:schemeClr val="bg1"/>
                </a:solidFill>
                <a:latin typeface="方正粗雅宋简体" panose="02000000000000000000" pitchFamily="2" charset="-122"/>
                <a:ea typeface="方正粗雅宋简体" panose="02000000000000000000"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单击此处编辑答辩报告题目</a:t>
            </a:r>
          </a:p>
        </p:txBody>
      </p:sp>
      <p:sp>
        <p:nvSpPr>
          <p:cNvPr id="64" name="文本占位符 63">
            <a:extLst>
              <a:ext uri="{FF2B5EF4-FFF2-40B4-BE49-F238E27FC236}">
                <a16:creationId xmlns:a16="http://schemas.microsoft.com/office/drawing/2014/main" id="{2FAA6F8A-D8B4-4363-B8F1-AF1C5C4CC611}"/>
              </a:ext>
            </a:extLst>
          </p:cNvPr>
          <p:cNvSpPr>
            <a:spLocks noGrp="1"/>
          </p:cNvSpPr>
          <p:nvPr>
            <p:ph type="body" sz="quarter" idx="12" hasCustomPrompt="1"/>
          </p:nvPr>
        </p:nvSpPr>
        <p:spPr>
          <a:xfrm>
            <a:off x="5070522" y="5207653"/>
            <a:ext cx="2050956" cy="386321"/>
          </a:xfrm>
          <a:prstGeom prst="rect">
            <a:avLst/>
          </a:prstGeom>
        </p:spPr>
        <p:txBody>
          <a:bodyPr anchor="ctr"/>
          <a:lstStyle>
            <a:lvl1pPr marL="0" indent="0" algn="ctr">
              <a:buFontTx/>
              <a:buNone/>
              <a:defRPr sz="1600" b="1">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dirty="0"/>
              <a:t>答辩人信息</a:t>
            </a:r>
          </a:p>
        </p:txBody>
      </p:sp>
    </p:spTree>
    <p:extLst>
      <p:ext uri="{BB962C8B-B14F-4D97-AF65-F5344CB8AC3E}">
        <p14:creationId xmlns:p14="http://schemas.microsoft.com/office/powerpoint/2010/main" val="2542412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87" name="Group 74">
            <a:extLst>
              <a:ext uri="{FF2B5EF4-FFF2-40B4-BE49-F238E27FC236}">
                <a16:creationId xmlns:a16="http://schemas.microsoft.com/office/drawing/2014/main" id="{DE5F34AA-DE60-49EE-982E-B1E176FEED90}"/>
              </a:ext>
            </a:extLst>
          </p:cNvPr>
          <p:cNvGrpSpPr>
            <a:grpSpLocks noChangeAspect="1"/>
          </p:cNvGrpSpPr>
          <p:nvPr userDrawn="1"/>
        </p:nvGrpSpPr>
        <p:grpSpPr bwMode="auto">
          <a:xfrm>
            <a:off x="1514476" y="1047750"/>
            <a:ext cx="2014537" cy="560387"/>
            <a:chOff x="954" y="660"/>
            <a:chExt cx="1269" cy="353"/>
          </a:xfrm>
        </p:grpSpPr>
        <p:sp>
          <p:nvSpPr>
            <p:cNvPr id="89" name="Freeform 75">
              <a:extLst>
                <a:ext uri="{FF2B5EF4-FFF2-40B4-BE49-F238E27FC236}">
                  <a16:creationId xmlns:a16="http://schemas.microsoft.com/office/drawing/2014/main" id="{8B2498DD-9199-46A2-A18D-0705D67697DD}"/>
                </a:ext>
              </a:extLst>
            </p:cNvPr>
            <p:cNvSpPr>
              <a:spLocks/>
            </p:cNvSpPr>
            <p:nvPr userDrawn="1"/>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76">
              <a:extLst>
                <a:ext uri="{FF2B5EF4-FFF2-40B4-BE49-F238E27FC236}">
                  <a16:creationId xmlns:a16="http://schemas.microsoft.com/office/drawing/2014/main" id="{27F2E103-1219-4B08-AFAB-E952194DE85A}"/>
                </a:ext>
              </a:extLst>
            </p:cNvPr>
            <p:cNvSpPr>
              <a:spLocks/>
            </p:cNvSpPr>
            <p:nvPr userDrawn="1"/>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77">
              <a:extLst>
                <a:ext uri="{FF2B5EF4-FFF2-40B4-BE49-F238E27FC236}">
                  <a16:creationId xmlns:a16="http://schemas.microsoft.com/office/drawing/2014/main" id="{53C6CDB3-EB59-492C-951E-09DD70013121}"/>
                </a:ext>
              </a:extLst>
            </p:cNvPr>
            <p:cNvSpPr>
              <a:spLocks/>
            </p:cNvSpPr>
            <p:nvPr userDrawn="1"/>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78">
              <a:extLst>
                <a:ext uri="{FF2B5EF4-FFF2-40B4-BE49-F238E27FC236}">
                  <a16:creationId xmlns:a16="http://schemas.microsoft.com/office/drawing/2014/main" id="{2FEF08A5-6DF9-4AB5-A5A9-75D060EEA51E}"/>
                </a:ext>
              </a:extLst>
            </p:cNvPr>
            <p:cNvSpPr>
              <a:spLocks/>
            </p:cNvSpPr>
            <p:nvPr userDrawn="1"/>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79">
              <a:extLst>
                <a:ext uri="{FF2B5EF4-FFF2-40B4-BE49-F238E27FC236}">
                  <a16:creationId xmlns:a16="http://schemas.microsoft.com/office/drawing/2014/main" id="{9D2D39E7-58A1-4FC8-BC3E-3A297B07B572}"/>
                </a:ext>
              </a:extLst>
            </p:cNvPr>
            <p:cNvSpPr>
              <a:spLocks/>
            </p:cNvSpPr>
            <p:nvPr userDrawn="1"/>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80">
              <a:extLst>
                <a:ext uri="{FF2B5EF4-FFF2-40B4-BE49-F238E27FC236}">
                  <a16:creationId xmlns:a16="http://schemas.microsoft.com/office/drawing/2014/main" id="{915E986D-1EF4-42B3-94BB-73A288B91011}"/>
                </a:ext>
              </a:extLst>
            </p:cNvPr>
            <p:cNvSpPr>
              <a:spLocks/>
            </p:cNvSpPr>
            <p:nvPr userDrawn="1"/>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81">
              <a:extLst>
                <a:ext uri="{FF2B5EF4-FFF2-40B4-BE49-F238E27FC236}">
                  <a16:creationId xmlns:a16="http://schemas.microsoft.com/office/drawing/2014/main" id="{76BD02E3-0A82-4F7E-B49E-08A3A8C6A62A}"/>
                </a:ext>
              </a:extLst>
            </p:cNvPr>
            <p:cNvSpPr>
              <a:spLocks/>
            </p:cNvSpPr>
            <p:nvPr userDrawn="1"/>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82">
              <a:extLst>
                <a:ext uri="{FF2B5EF4-FFF2-40B4-BE49-F238E27FC236}">
                  <a16:creationId xmlns:a16="http://schemas.microsoft.com/office/drawing/2014/main" id="{72D823C7-888B-4B1A-BFC8-5E00FF601B29}"/>
                </a:ext>
              </a:extLst>
            </p:cNvPr>
            <p:cNvSpPr>
              <a:spLocks/>
            </p:cNvSpPr>
            <p:nvPr userDrawn="1"/>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83">
              <a:extLst>
                <a:ext uri="{FF2B5EF4-FFF2-40B4-BE49-F238E27FC236}">
                  <a16:creationId xmlns:a16="http://schemas.microsoft.com/office/drawing/2014/main" id="{4AC02DF5-F283-49BB-8E72-C9328F2686FE}"/>
                </a:ext>
              </a:extLst>
            </p:cNvPr>
            <p:cNvSpPr>
              <a:spLocks/>
            </p:cNvSpPr>
            <p:nvPr userDrawn="1"/>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84">
              <a:extLst>
                <a:ext uri="{FF2B5EF4-FFF2-40B4-BE49-F238E27FC236}">
                  <a16:creationId xmlns:a16="http://schemas.microsoft.com/office/drawing/2014/main" id="{9916BE3C-9CFD-4E8D-A180-F8DF74C6F4B3}"/>
                </a:ext>
              </a:extLst>
            </p:cNvPr>
            <p:cNvSpPr>
              <a:spLocks/>
            </p:cNvSpPr>
            <p:nvPr userDrawn="1"/>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85">
              <a:extLst>
                <a:ext uri="{FF2B5EF4-FFF2-40B4-BE49-F238E27FC236}">
                  <a16:creationId xmlns:a16="http://schemas.microsoft.com/office/drawing/2014/main" id="{88769C33-8DE2-46FA-AE8E-1223ED2C4309}"/>
                </a:ext>
              </a:extLst>
            </p:cNvPr>
            <p:cNvSpPr>
              <a:spLocks/>
            </p:cNvSpPr>
            <p:nvPr userDrawn="1"/>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86">
              <a:extLst>
                <a:ext uri="{FF2B5EF4-FFF2-40B4-BE49-F238E27FC236}">
                  <a16:creationId xmlns:a16="http://schemas.microsoft.com/office/drawing/2014/main" id="{0CE95D69-B4C5-4145-932B-021143A6B2EE}"/>
                </a:ext>
              </a:extLst>
            </p:cNvPr>
            <p:cNvSpPr>
              <a:spLocks noEditPoints="1"/>
            </p:cNvSpPr>
            <p:nvPr userDrawn="1"/>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87">
              <a:extLst>
                <a:ext uri="{FF2B5EF4-FFF2-40B4-BE49-F238E27FC236}">
                  <a16:creationId xmlns:a16="http://schemas.microsoft.com/office/drawing/2014/main" id="{43B13C19-FB89-4EED-81C6-3D2C2608D415}"/>
                </a:ext>
              </a:extLst>
            </p:cNvPr>
            <p:cNvSpPr>
              <a:spLocks/>
            </p:cNvSpPr>
            <p:nvPr userDrawn="1"/>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88">
              <a:extLst>
                <a:ext uri="{FF2B5EF4-FFF2-40B4-BE49-F238E27FC236}">
                  <a16:creationId xmlns:a16="http://schemas.microsoft.com/office/drawing/2014/main" id="{8A91F156-A29E-472C-94F4-CE256BA0D5E8}"/>
                </a:ext>
              </a:extLst>
            </p:cNvPr>
            <p:cNvSpPr>
              <a:spLocks/>
            </p:cNvSpPr>
            <p:nvPr userDrawn="1"/>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89">
              <a:extLst>
                <a:ext uri="{FF2B5EF4-FFF2-40B4-BE49-F238E27FC236}">
                  <a16:creationId xmlns:a16="http://schemas.microsoft.com/office/drawing/2014/main" id="{D7807415-D02A-4C80-BD78-41B382E35161}"/>
                </a:ext>
              </a:extLst>
            </p:cNvPr>
            <p:cNvSpPr>
              <a:spLocks/>
            </p:cNvSpPr>
            <p:nvPr userDrawn="1"/>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90">
              <a:extLst>
                <a:ext uri="{FF2B5EF4-FFF2-40B4-BE49-F238E27FC236}">
                  <a16:creationId xmlns:a16="http://schemas.microsoft.com/office/drawing/2014/main" id="{79DEE1DD-01C2-4B73-A6CD-DE0BE6BB7E17}"/>
                </a:ext>
              </a:extLst>
            </p:cNvPr>
            <p:cNvSpPr>
              <a:spLocks/>
            </p:cNvSpPr>
            <p:nvPr userDrawn="1"/>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91">
              <a:extLst>
                <a:ext uri="{FF2B5EF4-FFF2-40B4-BE49-F238E27FC236}">
                  <a16:creationId xmlns:a16="http://schemas.microsoft.com/office/drawing/2014/main" id="{010AA1A6-E46A-4F75-88C5-A56342E57CA7}"/>
                </a:ext>
              </a:extLst>
            </p:cNvPr>
            <p:cNvSpPr>
              <a:spLocks/>
            </p:cNvSpPr>
            <p:nvPr userDrawn="1"/>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92">
              <a:extLst>
                <a:ext uri="{FF2B5EF4-FFF2-40B4-BE49-F238E27FC236}">
                  <a16:creationId xmlns:a16="http://schemas.microsoft.com/office/drawing/2014/main" id="{C52736F8-DD1E-4205-B22C-019116B72B39}"/>
                </a:ext>
              </a:extLst>
            </p:cNvPr>
            <p:cNvSpPr>
              <a:spLocks noEditPoints="1"/>
            </p:cNvSpPr>
            <p:nvPr userDrawn="1"/>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93">
              <a:extLst>
                <a:ext uri="{FF2B5EF4-FFF2-40B4-BE49-F238E27FC236}">
                  <a16:creationId xmlns:a16="http://schemas.microsoft.com/office/drawing/2014/main" id="{BCAE0993-9F35-49E9-8612-7A3460FF043F}"/>
                </a:ext>
              </a:extLst>
            </p:cNvPr>
            <p:cNvSpPr>
              <a:spLocks/>
            </p:cNvSpPr>
            <p:nvPr userDrawn="1"/>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94">
              <a:extLst>
                <a:ext uri="{FF2B5EF4-FFF2-40B4-BE49-F238E27FC236}">
                  <a16:creationId xmlns:a16="http://schemas.microsoft.com/office/drawing/2014/main" id="{08903417-CDA2-4B5C-8663-742A77050D74}"/>
                </a:ext>
              </a:extLst>
            </p:cNvPr>
            <p:cNvSpPr>
              <a:spLocks/>
            </p:cNvSpPr>
            <p:nvPr userDrawn="1"/>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95">
              <a:extLst>
                <a:ext uri="{FF2B5EF4-FFF2-40B4-BE49-F238E27FC236}">
                  <a16:creationId xmlns:a16="http://schemas.microsoft.com/office/drawing/2014/main" id="{6DAE163C-9373-4D54-80DA-79F3026765FC}"/>
                </a:ext>
              </a:extLst>
            </p:cNvPr>
            <p:cNvSpPr>
              <a:spLocks/>
            </p:cNvSpPr>
            <p:nvPr userDrawn="1"/>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96">
              <a:extLst>
                <a:ext uri="{FF2B5EF4-FFF2-40B4-BE49-F238E27FC236}">
                  <a16:creationId xmlns:a16="http://schemas.microsoft.com/office/drawing/2014/main" id="{5E76BFC7-2013-43FB-854A-4415FCE2F79F}"/>
                </a:ext>
              </a:extLst>
            </p:cNvPr>
            <p:cNvSpPr>
              <a:spLocks/>
            </p:cNvSpPr>
            <p:nvPr userDrawn="1"/>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97">
              <a:extLst>
                <a:ext uri="{FF2B5EF4-FFF2-40B4-BE49-F238E27FC236}">
                  <a16:creationId xmlns:a16="http://schemas.microsoft.com/office/drawing/2014/main" id="{8AFBC41A-7495-4D2D-BE77-66A1AB944E74}"/>
                </a:ext>
              </a:extLst>
            </p:cNvPr>
            <p:cNvSpPr>
              <a:spLocks/>
            </p:cNvSpPr>
            <p:nvPr userDrawn="1"/>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98">
              <a:extLst>
                <a:ext uri="{FF2B5EF4-FFF2-40B4-BE49-F238E27FC236}">
                  <a16:creationId xmlns:a16="http://schemas.microsoft.com/office/drawing/2014/main" id="{D09FB162-D409-4711-8412-06A1353A3187}"/>
                </a:ext>
              </a:extLst>
            </p:cNvPr>
            <p:cNvSpPr>
              <a:spLocks/>
            </p:cNvSpPr>
            <p:nvPr userDrawn="1"/>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99">
              <a:extLst>
                <a:ext uri="{FF2B5EF4-FFF2-40B4-BE49-F238E27FC236}">
                  <a16:creationId xmlns:a16="http://schemas.microsoft.com/office/drawing/2014/main" id="{A0A56EEB-FC0B-4ABC-9E2C-EE345582F9D6}"/>
                </a:ext>
              </a:extLst>
            </p:cNvPr>
            <p:cNvSpPr>
              <a:spLocks/>
            </p:cNvSpPr>
            <p:nvPr userDrawn="1"/>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00">
              <a:extLst>
                <a:ext uri="{FF2B5EF4-FFF2-40B4-BE49-F238E27FC236}">
                  <a16:creationId xmlns:a16="http://schemas.microsoft.com/office/drawing/2014/main" id="{515DC53A-290B-4BCD-A377-F29BC3F3B6A9}"/>
                </a:ext>
              </a:extLst>
            </p:cNvPr>
            <p:cNvSpPr>
              <a:spLocks noEditPoints="1"/>
            </p:cNvSpPr>
            <p:nvPr userDrawn="1"/>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01">
              <a:extLst>
                <a:ext uri="{FF2B5EF4-FFF2-40B4-BE49-F238E27FC236}">
                  <a16:creationId xmlns:a16="http://schemas.microsoft.com/office/drawing/2014/main" id="{43C182AC-B9CB-4033-809E-037CC73333BC}"/>
                </a:ext>
              </a:extLst>
            </p:cNvPr>
            <p:cNvSpPr>
              <a:spLocks/>
            </p:cNvSpPr>
            <p:nvPr userDrawn="1"/>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02">
              <a:extLst>
                <a:ext uri="{FF2B5EF4-FFF2-40B4-BE49-F238E27FC236}">
                  <a16:creationId xmlns:a16="http://schemas.microsoft.com/office/drawing/2014/main" id="{CA0469B9-9E7E-4971-8D1B-3A413794B938}"/>
                </a:ext>
              </a:extLst>
            </p:cNvPr>
            <p:cNvSpPr>
              <a:spLocks/>
            </p:cNvSpPr>
            <p:nvPr userDrawn="1"/>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03">
              <a:extLst>
                <a:ext uri="{FF2B5EF4-FFF2-40B4-BE49-F238E27FC236}">
                  <a16:creationId xmlns:a16="http://schemas.microsoft.com/office/drawing/2014/main" id="{90D9BB77-EE58-496F-AD2A-501FC366C125}"/>
                </a:ext>
              </a:extLst>
            </p:cNvPr>
            <p:cNvSpPr>
              <a:spLocks/>
            </p:cNvSpPr>
            <p:nvPr userDrawn="1"/>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04">
              <a:extLst>
                <a:ext uri="{FF2B5EF4-FFF2-40B4-BE49-F238E27FC236}">
                  <a16:creationId xmlns:a16="http://schemas.microsoft.com/office/drawing/2014/main" id="{23E2F9BE-3F09-4C1F-903B-DEDE7D1437B3}"/>
                </a:ext>
              </a:extLst>
            </p:cNvPr>
            <p:cNvSpPr>
              <a:spLocks/>
            </p:cNvSpPr>
            <p:nvPr userDrawn="1"/>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05">
              <a:extLst>
                <a:ext uri="{FF2B5EF4-FFF2-40B4-BE49-F238E27FC236}">
                  <a16:creationId xmlns:a16="http://schemas.microsoft.com/office/drawing/2014/main" id="{6BCCF8C5-EFF5-48BD-8438-CD6288B8B4BC}"/>
                </a:ext>
              </a:extLst>
            </p:cNvPr>
            <p:cNvSpPr>
              <a:spLocks noEditPoints="1"/>
            </p:cNvSpPr>
            <p:nvPr userDrawn="1"/>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06">
              <a:extLst>
                <a:ext uri="{FF2B5EF4-FFF2-40B4-BE49-F238E27FC236}">
                  <a16:creationId xmlns:a16="http://schemas.microsoft.com/office/drawing/2014/main" id="{D85300FF-28F5-4F4C-9868-6E9E7358F061}"/>
                </a:ext>
              </a:extLst>
            </p:cNvPr>
            <p:cNvSpPr>
              <a:spLocks/>
            </p:cNvSpPr>
            <p:nvPr userDrawn="1"/>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07">
              <a:extLst>
                <a:ext uri="{FF2B5EF4-FFF2-40B4-BE49-F238E27FC236}">
                  <a16:creationId xmlns:a16="http://schemas.microsoft.com/office/drawing/2014/main" id="{B5784116-8C30-4671-9587-9D254C0F5AC5}"/>
                </a:ext>
              </a:extLst>
            </p:cNvPr>
            <p:cNvSpPr>
              <a:spLocks/>
            </p:cNvSpPr>
            <p:nvPr userDrawn="1"/>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08">
              <a:extLst>
                <a:ext uri="{FF2B5EF4-FFF2-40B4-BE49-F238E27FC236}">
                  <a16:creationId xmlns:a16="http://schemas.microsoft.com/office/drawing/2014/main" id="{DAFE9458-FE6E-4BB9-B4E5-4D0938965F33}"/>
                </a:ext>
              </a:extLst>
            </p:cNvPr>
            <p:cNvSpPr>
              <a:spLocks/>
            </p:cNvSpPr>
            <p:nvPr userDrawn="1"/>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09">
              <a:extLst>
                <a:ext uri="{FF2B5EF4-FFF2-40B4-BE49-F238E27FC236}">
                  <a16:creationId xmlns:a16="http://schemas.microsoft.com/office/drawing/2014/main" id="{016F9691-45CF-46FE-AA70-9A990927ED10}"/>
                </a:ext>
              </a:extLst>
            </p:cNvPr>
            <p:cNvSpPr>
              <a:spLocks/>
            </p:cNvSpPr>
            <p:nvPr userDrawn="1"/>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10">
              <a:extLst>
                <a:ext uri="{FF2B5EF4-FFF2-40B4-BE49-F238E27FC236}">
                  <a16:creationId xmlns:a16="http://schemas.microsoft.com/office/drawing/2014/main" id="{B225A0DC-7ECA-4E20-9B61-D8C8A44DBABD}"/>
                </a:ext>
              </a:extLst>
            </p:cNvPr>
            <p:cNvSpPr>
              <a:spLocks/>
            </p:cNvSpPr>
            <p:nvPr userDrawn="1"/>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11">
              <a:extLst>
                <a:ext uri="{FF2B5EF4-FFF2-40B4-BE49-F238E27FC236}">
                  <a16:creationId xmlns:a16="http://schemas.microsoft.com/office/drawing/2014/main" id="{CD8BE105-8632-48C6-98AA-3BC083F5C5B9}"/>
                </a:ext>
              </a:extLst>
            </p:cNvPr>
            <p:cNvSpPr>
              <a:spLocks noEditPoints="1"/>
            </p:cNvSpPr>
            <p:nvPr userDrawn="1"/>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12">
              <a:extLst>
                <a:ext uri="{FF2B5EF4-FFF2-40B4-BE49-F238E27FC236}">
                  <a16:creationId xmlns:a16="http://schemas.microsoft.com/office/drawing/2014/main" id="{E8E80D59-7153-46E8-8ECB-43A44D2BD656}"/>
                </a:ext>
              </a:extLst>
            </p:cNvPr>
            <p:cNvSpPr>
              <a:spLocks/>
            </p:cNvSpPr>
            <p:nvPr userDrawn="1"/>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13">
              <a:extLst>
                <a:ext uri="{FF2B5EF4-FFF2-40B4-BE49-F238E27FC236}">
                  <a16:creationId xmlns:a16="http://schemas.microsoft.com/office/drawing/2014/main" id="{79FC4AC3-30A3-4A82-9A40-93045F67BC4A}"/>
                </a:ext>
              </a:extLst>
            </p:cNvPr>
            <p:cNvSpPr>
              <a:spLocks/>
            </p:cNvSpPr>
            <p:nvPr userDrawn="1"/>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14">
              <a:extLst>
                <a:ext uri="{FF2B5EF4-FFF2-40B4-BE49-F238E27FC236}">
                  <a16:creationId xmlns:a16="http://schemas.microsoft.com/office/drawing/2014/main" id="{3AB54E72-92A4-46A2-9ABB-FCC8E92962DE}"/>
                </a:ext>
              </a:extLst>
            </p:cNvPr>
            <p:cNvSpPr>
              <a:spLocks/>
            </p:cNvSpPr>
            <p:nvPr userDrawn="1"/>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15">
              <a:extLst>
                <a:ext uri="{FF2B5EF4-FFF2-40B4-BE49-F238E27FC236}">
                  <a16:creationId xmlns:a16="http://schemas.microsoft.com/office/drawing/2014/main" id="{E9B7B1E9-6B5C-4ABF-A6A4-475C1FFFF1D5}"/>
                </a:ext>
              </a:extLst>
            </p:cNvPr>
            <p:cNvSpPr>
              <a:spLocks/>
            </p:cNvSpPr>
            <p:nvPr userDrawn="1"/>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16">
              <a:extLst>
                <a:ext uri="{FF2B5EF4-FFF2-40B4-BE49-F238E27FC236}">
                  <a16:creationId xmlns:a16="http://schemas.microsoft.com/office/drawing/2014/main" id="{C7EEDC3D-B057-4D89-9724-8F25D6CBD681}"/>
                </a:ext>
              </a:extLst>
            </p:cNvPr>
            <p:cNvSpPr>
              <a:spLocks/>
            </p:cNvSpPr>
            <p:nvPr userDrawn="1"/>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17">
              <a:extLst>
                <a:ext uri="{FF2B5EF4-FFF2-40B4-BE49-F238E27FC236}">
                  <a16:creationId xmlns:a16="http://schemas.microsoft.com/office/drawing/2014/main" id="{500387AB-FCEB-410E-9E89-515ABF95E412}"/>
                </a:ext>
              </a:extLst>
            </p:cNvPr>
            <p:cNvSpPr>
              <a:spLocks/>
            </p:cNvSpPr>
            <p:nvPr userDrawn="1"/>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18">
              <a:extLst>
                <a:ext uri="{FF2B5EF4-FFF2-40B4-BE49-F238E27FC236}">
                  <a16:creationId xmlns:a16="http://schemas.microsoft.com/office/drawing/2014/main" id="{22E285A3-9B96-4499-B043-4F370F630136}"/>
                </a:ext>
              </a:extLst>
            </p:cNvPr>
            <p:cNvSpPr>
              <a:spLocks/>
            </p:cNvSpPr>
            <p:nvPr userDrawn="1"/>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19">
              <a:extLst>
                <a:ext uri="{FF2B5EF4-FFF2-40B4-BE49-F238E27FC236}">
                  <a16:creationId xmlns:a16="http://schemas.microsoft.com/office/drawing/2014/main" id="{1B908973-8AE8-4B7B-B100-336A7177394F}"/>
                </a:ext>
              </a:extLst>
            </p:cNvPr>
            <p:cNvSpPr>
              <a:spLocks noEditPoints="1"/>
            </p:cNvSpPr>
            <p:nvPr userDrawn="1"/>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20">
              <a:extLst>
                <a:ext uri="{FF2B5EF4-FFF2-40B4-BE49-F238E27FC236}">
                  <a16:creationId xmlns:a16="http://schemas.microsoft.com/office/drawing/2014/main" id="{1375AF14-9ABC-434E-8402-76DB53F6CAD8}"/>
                </a:ext>
              </a:extLst>
            </p:cNvPr>
            <p:cNvSpPr>
              <a:spLocks/>
            </p:cNvSpPr>
            <p:nvPr userDrawn="1"/>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21">
              <a:extLst>
                <a:ext uri="{FF2B5EF4-FFF2-40B4-BE49-F238E27FC236}">
                  <a16:creationId xmlns:a16="http://schemas.microsoft.com/office/drawing/2014/main" id="{A87E967F-2771-47FD-AE1F-15AF226C63DE}"/>
                </a:ext>
              </a:extLst>
            </p:cNvPr>
            <p:cNvSpPr>
              <a:spLocks/>
            </p:cNvSpPr>
            <p:nvPr userDrawn="1"/>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22">
              <a:extLst>
                <a:ext uri="{FF2B5EF4-FFF2-40B4-BE49-F238E27FC236}">
                  <a16:creationId xmlns:a16="http://schemas.microsoft.com/office/drawing/2014/main" id="{0C0CF095-E9ED-43B6-921B-11B4DFB4B863}"/>
                </a:ext>
              </a:extLst>
            </p:cNvPr>
            <p:cNvSpPr>
              <a:spLocks/>
            </p:cNvSpPr>
            <p:nvPr userDrawn="1"/>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23">
              <a:extLst>
                <a:ext uri="{FF2B5EF4-FFF2-40B4-BE49-F238E27FC236}">
                  <a16:creationId xmlns:a16="http://schemas.microsoft.com/office/drawing/2014/main" id="{DA7EF2E6-E052-449B-A100-FC852D03C969}"/>
                </a:ext>
              </a:extLst>
            </p:cNvPr>
            <p:cNvSpPr>
              <a:spLocks/>
            </p:cNvSpPr>
            <p:nvPr userDrawn="1"/>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24">
              <a:extLst>
                <a:ext uri="{FF2B5EF4-FFF2-40B4-BE49-F238E27FC236}">
                  <a16:creationId xmlns:a16="http://schemas.microsoft.com/office/drawing/2014/main" id="{009D9541-5AEC-4746-9DAB-628470FA4102}"/>
                </a:ext>
              </a:extLst>
            </p:cNvPr>
            <p:cNvSpPr>
              <a:spLocks/>
            </p:cNvSpPr>
            <p:nvPr userDrawn="1"/>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25">
              <a:extLst>
                <a:ext uri="{FF2B5EF4-FFF2-40B4-BE49-F238E27FC236}">
                  <a16:creationId xmlns:a16="http://schemas.microsoft.com/office/drawing/2014/main" id="{5D126454-24AF-4FEA-8F3B-4BAB4A1EB957}"/>
                </a:ext>
              </a:extLst>
            </p:cNvPr>
            <p:cNvSpPr>
              <a:spLocks noEditPoints="1"/>
            </p:cNvSpPr>
            <p:nvPr userDrawn="1"/>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26">
              <a:extLst>
                <a:ext uri="{FF2B5EF4-FFF2-40B4-BE49-F238E27FC236}">
                  <a16:creationId xmlns:a16="http://schemas.microsoft.com/office/drawing/2014/main" id="{21170BD5-ADBC-495C-B8BD-5803DF4FEB4B}"/>
                </a:ext>
              </a:extLst>
            </p:cNvPr>
            <p:cNvSpPr>
              <a:spLocks/>
            </p:cNvSpPr>
            <p:nvPr userDrawn="1"/>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27">
              <a:extLst>
                <a:ext uri="{FF2B5EF4-FFF2-40B4-BE49-F238E27FC236}">
                  <a16:creationId xmlns:a16="http://schemas.microsoft.com/office/drawing/2014/main" id="{CBD44F93-6078-4D44-B661-4EB0E9950006}"/>
                </a:ext>
              </a:extLst>
            </p:cNvPr>
            <p:cNvSpPr>
              <a:spLocks/>
            </p:cNvSpPr>
            <p:nvPr userDrawn="1"/>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28">
              <a:extLst>
                <a:ext uri="{FF2B5EF4-FFF2-40B4-BE49-F238E27FC236}">
                  <a16:creationId xmlns:a16="http://schemas.microsoft.com/office/drawing/2014/main" id="{45E65DB2-3712-42F0-93B8-FCF56DB1D96A}"/>
                </a:ext>
              </a:extLst>
            </p:cNvPr>
            <p:cNvSpPr>
              <a:spLocks/>
            </p:cNvSpPr>
            <p:nvPr userDrawn="1"/>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29">
              <a:extLst>
                <a:ext uri="{FF2B5EF4-FFF2-40B4-BE49-F238E27FC236}">
                  <a16:creationId xmlns:a16="http://schemas.microsoft.com/office/drawing/2014/main" id="{056EA474-333E-4482-9A08-C13AA1C2CCBD}"/>
                </a:ext>
              </a:extLst>
            </p:cNvPr>
            <p:cNvSpPr>
              <a:spLocks/>
            </p:cNvSpPr>
            <p:nvPr userDrawn="1"/>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30">
              <a:extLst>
                <a:ext uri="{FF2B5EF4-FFF2-40B4-BE49-F238E27FC236}">
                  <a16:creationId xmlns:a16="http://schemas.microsoft.com/office/drawing/2014/main" id="{7625672A-2B87-440F-A4EA-316D3877C7BD}"/>
                </a:ext>
              </a:extLst>
            </p:cNvPr>
            <p:cNvSpPr>
              <a:spLocks/>
            </p:cNvSpPr>
            <p:nvPr userDrawn="1"/>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31">
              <a:extLst>
                <a:ext uri="{FF2B5EF4-FFF2-40B4-BE49-F238E27FC236}">
                  <a16:creationId xmlns:a16="http://schemas.microsoft.com/office/drawing/2014/main" id="{29B854F1-1233-46AD-B832-38BBBA7EA6D1}"/>
                </a:ext>
              </a:extLst>
            </p:cNvPr>
            <p:cNvSpPr>
              <a:spLocks/>
            </p:cNvSpPr>
            <p:nvPr userDrawn="1"/>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32">
              <a:extLst>
                <a:ext uri="{FF2B5EF4-FFF2-40B4-BE49-F238E27FC236}">
                  <a16:creationId xmlns:a16="http://schemas.microsoft.com/office/drawing/2014/main" id="{C08F52CD-3E28-4262-B4F6-59DFB1285CBD}"/>
                </a:ext>
              </a:extLst>
            </p:cNvPr>
            <p:cNvSpPr>
              <a:spLocks/>
            </p:cNvSpPr>
            <p:nvPr userDrawn="1"/>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33">
              <a:extLst>
                <a:ext uri="{FF2B5EF4-FFF2-40B4-BE49-F238E27FC236}">
                  <a16:creationId xmlns:a16="http://schemas.microsoft.com/office/drawing/2014/main" id="{DB72564E-BD73-4A72-A746-1868092EDC8F}"/>
                </a:ext>
              </a:extLst>
            </p:cNvPr>
            <p:cNvSpPr>
              <a:spLocks/>
            </p:cNvSpPr>
            <p:nvPr userDrawn="1"/>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34">
              <a:extLst>
                <a:ext uri="{FF2B5EF4-FFF2-40B4-BE49-F238E27FC236}">
                  <a16:creationId xmlns:a16="http://schemas.microsoft.com/office/drawing/2014/main" id="{BF307901-670F-4D61-852C-FD6D7C83F9BD}"/>
                </a:ext>
              </a:extLst>
            </p:cNvPr>
            <p:cNvSpPr>
              <a:spLocks/>
            </p:cNvSpPr>
            <p:nvPr userDrawn="1"/>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35">
              <a:extLst>
                <a:ext uri="{FF2B5EF4-FFF2-40B4-BE49-F238E27FC236}">
                  <a16:creationId xmlns:a16="http://schemas.microsoft.com/office/drawing/2014/main" id="{61EA73CD-C6A3-4252-9AF0-8749345E60A4}"/>
                </a:ext>
              </a:extLst>
            </p:cNvPr>
            <p:cNvSpPr>
              <a:spLocks/>
            </p:cNvSpPr>
            <p:nvPr userDrawn="1"/>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36">
              <a:extLst>
                <a:ext uri="{FF2B5EF4-FFF2-40B4-BE49-F238E27FC236}">
                  <a16:creationId xmlns:a16="http://schemas.microsoft.com/office/drawing/2014/main" id="{554217B1-DE75-417E-B7D0-233320BE5979}"/>
                </a:ext>
              </a:extLst>
            </p:cNvPr>
            <p:cNvSpPr>
              <a:spLocks/>
            </p:cNvSpPr>
            <p:nvPr userDrawn="1"/>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37">
              <a:extLst>
                <a:ext uri="{FF2B5EF4-FFF2-40B4-BE49-F238E27FC236}">
                  <a16:creationId xmlns:a16="http://schemas.microsoft.com/office/drawing/2014/main" id="{D985DAC8-BBB3-4137-9160-BA02CFFF1FE4}"/>
                </a:ext>
              </a:extLst>
            </p:cNvPr>
            <p:cNvSpPr>
              <a:spLocks noEditPoints="1"/>
            </p:cNvSpPr>
            <p:nvPr userDrawn="1"/>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38">
              <a:extLst>
                <a:ext uri="{FF2B5EF4-FFF2-40B4-BE49-F238E27FC236}">
                  <a16:creationId xmlns:a16="http://schemas.microsoft.com/office/drawing/2014/main" id="{82127D24-C41B-4AC6-BE3C-21DDE5E75A3E}"/>
                </a:ext>
              </a:extLst>
            </p:cNvPr>
            <p:cNvSpPr>
              <a:spLocks/>
            </p:cNvSpPr>
            <p:nvPr userDrawn="1"/>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39">
              <a:extLst>
                <a:ext uri="{FF2B5EF4-FFF2-40B4-BE49-F238E27FC236}">
                  <a16:creationId xmlns:a16="http://schemas.microsoft.com/office/drawing/2014/main" id="{26F3D97C-ECC2-4C9D-9C2E-A4BB54A56AD8}"/>
                </a:ext>
              </a:extLst>
            </p:cNvPr>
            <p:cNvSpPr>
              <a:spLocks/>
            </p:cNvSpPr>
            <p:nvPr userDrawn="1"/>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40">
              <a:extLst>
                <a:ext uri="{FF2B5EF4-FFF2-40B4-BE49-F238E27FC236}">
                  <a16:creationId xmlns:a16="http://schemas.microsoft.com/office/drawing/2014/main" id="{8528C489-1E39-4EAA-916C-F5D4CBE01B68}"/>
                </a:ext>
              </a:extLst>
            </p:cNvPr>
            <p:cNvSpPr>
              <a:spLocks/>
            </p:cNvSpPr>
            <p:nvPr userDrawn="1"/>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141">
              <a:extLst>
                <a:ext uri="{FF2B5EF4-FFF2-40B4-BE49-F238E27FC236}">
                  <a16:creationId xmlns:a16="http://schemas.microsoft.com/office/drawing/2014/main" id="{B0DD7ED7-C458-43A1-A436-277A31301299}"/>
                </a:ext>
              </a:extLst>
            </p:cNvPr>
            <p:cNvSpPr>
              <a:spLocks/>
            </p:cNvSpPr>
            <p:nvPr userDrawn="1"/>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7" name="文本占位符 77">
            <a:extLst>
              <a:ext uri="{FF2B5EF4-FFF2-40B4-BE49-F238E27FC236}">
                <a16:creationId xmlns:a16="http://schemas.microsoft.com/office/drawing/2014/main" id="{C2EE9811-84DA-482E-9F23-3E456E5B5127}"/>
              </a:ext>
            </a:extLst>
          </p:cNvPr>
          <p:cNvSpPr>
            <a:spLocks noGrp="1"/>
          </p:cNvSpPr>
          <p:nvPr>
            <p:ph type="body" sz="quarter" idx="11" hasCustomPrompt="1"/>
          </p:nvPr>
        </p:nvSpPr>
        <p:spPr>
          <a:xfrm>
            <a:off x="1514476" y="2442615"/>
            <a:ext cx="7754400" cy="721821"/>
          </a:xfrm>
          <a:prstGeom prst="rect">
            <a:avLst/>
          </a:prstGeom>
        </p:spPr>
        <p:txBody>
          <a:bodyPr lIns="0" rIns="0" anchor="ctr"/>
          <a:lstStyle>
            <a:lvl1pPr marL="0" indent="0" algn="l">
              <a:lnSpc>
                <a:spcPct val="100000"/>
              </a:lnSpc>
              <a:buNone/>
              <a:defRPr sz="4800" b="1">
                <a:solidFill>
                  <a:schemeClr val="tx1"/>
                </a:solidFill>
                <a:latin typeface="方正粗雅宋简体" panose="02000000000000000000" pitchFamily="2" charset="-122"/>
                <a:ea typeface="方正粗雅宋简体" panose="02000000000000000000"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单击此处编辑答辩报告题目</a:t>
            </a:r>
          </a:p>
        </p:txBody>
      </p:sp>
      <p:sp>
        <p:nvSpPr>
          <p:cNvPr id="78" name="文本占位符 77">
            <a:extLst>
              <a:ext uri="{FF2B5EF4-FFF2-40B4-BE49-F238E27FC236}">
                <a16:creationId xmlns:a16="http://schemas.microsoft.com/office/drawing/2014/main" id="{156B0322-864D-4376-AB61-7454A2C85B9F}"/>
              </a:ext>
            </a:extLst>
          </p:cNvPr>
          <p:cNvSpPr>
            <a:spLocks noGrp="1"/>
          </p:cNvSpPr>
          <p:nvPr>
            <p:ph type="body" sz="quarter" idx="15" hasCustomPrompt="1"/>
          </p:nvPr>
        </p:nvSpPr>
        <p:spPr>
          <a:xfrm>
            <a:off x="1514476" y="3343161"/>
            <a:ext cx="3231228" cy="485081"/>
          </a:xfrm>
          <a:prstGeom prst="rect">
            <a:avLst/>
          </a:prstGeom>
        </p:spPr>
        <p:txBody>
          <a:bodyPr lIns="0" rIns="0" anchor="ctr"/>
          <a:lstStyle>
            <a:lvl1pPr marL="0" indent="0" algn="dist">
              <a:lnSpc>
                <a:spcPct val="100000"/>
              </a:lnSpc>
              <a:buNone/>
              <a:defRPr sz="2400" b="1">
                <a:solidFill>
                  <a:schemeClr val="tx2"/>
                </a:solidFill>
                <a:latin typeface="方正粗雅宋简体" panose="02000000000000000000" pitchFamily="2" charset="-122"/>
                <a:ea typeface="方正粗雅宋简体" panose="02000000000000000000"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单击编辑答辩副标题</a:t>
            </a:r>
          </a:p>
        </p:txBody>
      </p:sp>
    </p:spTree>
    <p:extLst>
      <p:ext uri="{BB962C8B-B14F-4D97-AF65-F5344CB8AC3E}">
        <p14:creationId xmlns:p14="http://schemas.microsoft.com/office/powerpoint/2010/main" val="984782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8934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73CFC9-8363-4487-A32C-B1BEBA8F1699}"/>
              </a:ext>
            </a:extLst>
          </p:cNvPr>
          <p:cNvSpPr>
            <a:spLocks noGrp="1"/>
          </p:cNvSpPr>
          <p:nvPr>
            <p:ph type="title"/>
          </p:nvPr>
        </p:nvSpPr>
        <p:spPr>
          <a:xfrm>
            <a:off x="718218" y="202011"/>
            <a:ext cx="8655953" cy="601075"/>
          </a:xfrm>
          <a:prstGeom prst="rect">
            <a:avLst/>
          </a:prstGeom>
        </p:spPr>
        <p:txBody>
          <a:bodyPr lIns="0" rIns="0" anchor="ctr">
            <a:normAutofit/>
          </a:bodyPr>
          <a:lstStyle>
            <a:lvl1pPr>
              <a:defRPr sz="2800" b="1">
                <a:latin typeface="方正粗雅宋简体" panose="02000000000000000000" pitchFamily="2" charset="-122"/>
                <a:ea typeface="方正粗雅宋简体" panose="02000000000000000000" pitchFamily="2" charset="-122"/>
              </a:defRPr>
            </a:lvl1pPr>
          </a:lstStyle>
          <a:p>
            <a:r>
              <a:rPr lang="zh-CN" altLang="en-US" dirty="0"/>
              <a:t>单击此处编辑母版标题样式</a:t>
            </a:r>
          </a:p>
        </p:txBody>
      </p:sp>
      <p:sp>
        <p:nvSpPr>
          <p:cNvPr id="5" name="灯片编号占位符 4">
            <a:extLst>
              <a:ext uri="{FF2B5EF4-FFF2-40B4-BE49-F238E27FC236}">
                <a16:creationId xmlns:a16="http://schemas.microsoft.com/office/drawing/2014/main" id="{E702DD92-BF7E-4B21-813D-9797BE0403AE}"/>
              </a:ext>
            </a:extLst>
          </p:cNvPr>
          <p:cNvSpPr>
            <a:spLocks noGrp="1"/>
          </p:cNvSpPr>
          <p:nvPr>
            <p:ph type="sldNum" sz="quarter" idx="12"/>
          </p:nvPr>
        </p:nvSpPr>
        <p:spPr>
          <a:xfrm>
            <a:off x="9137021" y="6494335"/>
            <a:ext cx="2743200" cy="341761"/>
          </a:xfrm>
          <a:prstGeom prst="rect">
            <a:avLst/>
          </a:prstGeom>
        </p:spPr>
        <p:txBody>
          <a:bodyPr/>
          <a:lstStyle>
            <a:lvl1pPr algn="r">
              <a:defRPr sz="1100" b="0" i="0" cap="none" spc="0">
                <a:ln w="0">
                  <a:solidFill>
                    <a:srgbClr val="04428A"/>
                  </a:solidFill>
                </a:ln>
                <a:solidFill>
                  <a:srgbClr val="04428A"/>
                </a:solidFill>
                <a:effectLst>
                  <a:outerShdw blurRad="38100" dist="19050" dir="2700000" algn="tl" rotWithShape="0">
                    <a:schemeClr val="dk1">
                      <a:alpha val="40000"/>
                    </a:schemeClr>
                  </a:outerShdw>
                </a:effectLst>
              </a:defRPr>
            </a:lvl1pPr>
          </a:lstStyle>
          <a:p>
            <a:fld id="{1AAC388E-FA9E-4A2C-95EA-1F6B3A07935A}" type="slidenum">
              <a:rPr lang="zh-CN" altLang="en-US" smtClean="0"/>
              <a:pPr/>
              <a:t>‹#›</a:t>
            </a:fld>
            <a:endParaRPr lang="zh-CN" altLang="en-US" dirty="0"/>
          </a:p>
        </p:txBody>
      </p:sp>
      <p:grpSp>
        <p:nvGrpSpPr>
          <p:cNvPr id="6" name="Group 74">
            <a:extLst>
              <a:ext uri="{FF2B5EF4-FFF2-40B4-BE49-F238E27FC236}">
                <a16:creationId xmlns:a16="http://schemas.microsoft.com/office/drawing/2014/main" id="{D81BEAD8-85AD-4CBB-BA87-4A53B537F179}"/>
              </a:ext>
            </a:extLst>
          </p:cNvPr>
          <p:cNvGrpSpPr>
            <a:grpSpLocks noChangeAspect="1"/>
          </p:cNvGrpSpPr>
          <p:nvPr userDrawn="1"/>
        </p:nvGrpSpPr>
        <p:grpSpPr bwMode="auto">
          <a:xfrm>
            <a:off x="9961824" y="317195"/>
            <a:ext cx="1557337" cy="433207"/>
            <a:chOff x="954" y="660"/>
            <a:chExt cx="1269" cy="353"/>
          </a:xfrm>
        </p:grpSpPr>
        <p:sp>
          <p:nvSpPr>
            <p:cNvPr id="7" name="Freeform 75">
              <a:extLst>
                <a:ext uri="{FF2B5EF4-FFF2-40B4-BE49-F238E27FC236}">
                  <a16:creationId xmlns:a16="http://schemas.microsoft.com/office/drawing/2014/main" id="{4306C008-4D53-479B-87DC-7BDDC8016E3B}"/>
                </a:ext>
              </a:extLst>
            </p:cNvPr>
            <p:cNvSpPr>
              <a:spLocks/>
            </p:cNvSpPr>
            <p:nvPr userDrawn="1"/>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76">
              <a:extLst>
                <a:ext uri="{FF2B5EF4-FFF2-40B4-BE49-F238E27FC236}">
                  <a16:creationId xmlns:a16="http://schemas.microsoft.com/office/drawing/2014/main" id="{CFD155C6-2C4C-432F-B3E6-321873FD1258}"/>
                </a:ext>
              </a:extLst>
            </p:cNvPr>
            <p:cNvSpPr>
              <a:spLocks/>
            </p:cNvSpPr>
            <p:nvPr userDrawn="1"/>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77">
              <a:extLst>
                <a:ext uri="{FF2B5EF4-FFF2-40B4-BE49-F238E27FC236}">
                  <a16:creationId xmlns:a16="http://schemas.microsoft.com/office/drawing/2014/main" id="{4D10D138-D44D-4B21-8DDB-DB3BC00CBF08}"/>
                </a:ext>
              </a:extLst>
            </p:cNvPr>
            <p:cNvSpPr>
              <a:spLocks/>
            </p:cNvSpPr>
            <p:nvPr userDrawn="1"/>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78">
              <a:extLst>
                <a:ext uri="{FF2B5EF4-FFF2-40B4-BE49-F238E27FC236}">
                  <a16:creationId xmlns:a16="http://schemas.microsoft.com/office/drawing/2014/main" id="{16D53ADB-782D-4E41-9FE8-830E33A50A44}"/>
                </a:ext>
              </a:extLst>
            </p:cNvPr>
            <p:cNvSpPr>
              <a:spLocks/>
            </p:cNvSpPr>
            <p:nvPr userDrawn="1"/>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79">
              <a:extLst>
                <a:ext uri="{FF2B5EF4-FFF2-40B4-BE49-F238E27FC236}">
                  <a16:creationId xmlns:a16="http://schemas.microsoft.com/office/drawing/2014/main" id="{23C6EFEA-7756-49F4-9DBD-30C5EC72DCA2}"/>
                </a:ext>
              </a:extLst>
            </p:cNvPr>
            <p:cNvSpPr>
              <a:spLocks/>
            </p:cNvSpPr>
            <p:nvPr userDrawn="1"/>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80">
              <a:extLst>
                <a:ext uri="{FF2B5EF4-FFF2-40B4-BE49-F238E27FC236}">
                  <a16:creationId xmlns:a16="http://schemas.microsoft.com/office/drawing/2014/main" id="{06398542-6917-4000-BFD4-B1F6B4CF919D}"/>
                </a:ext>
              </a:extLst>
            </p:cNvPr>
            <p:cNvSpPr>
              <a:spLocks/>
            </p:cNvSpPr>
            <p:nvPr userDrawn="1"/>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81">
              <a:extLst>
                <a:ext uri="{FF2B5EF4-FFF2-40B4-BE49-F238E27FC236}">
                  <a16:creationId xmlns:a16="http://schemas.microsoft.com/office/drawing/2014/main" id="{9A0D369A-CD3E-450F-8695-EEB58B5D9EC0}"/>
                </a:ext>
              </a:extLst>
            </p:cNvPr>
            <p:cNvSpPr>
              <a:spLocks/>
            </p:cNvSpPr>
            <p:nvPr userDrawn="1"/>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82">
              <a:extLst>
                <a:ext uri="{FF2B5EF4-FFF2-40B4-BE49-F238E27FC236}">
                  <a16:creationId xmlns:a16="http://schemas.microsoft.com/office/drawing/2014/main" id="{165959AA-56B9-4F28-8500-FDF2FCF7DF7B}"/>
                </a:ext>
              </a:extLst>
            </p:cNvPr>
            <p:cNvSpPr>
              <a:spLocks/>
            </p:cNvSpPr>
            <p:nvPr userDrawn="1"/>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83">
              <a:extLst>
                <a:ext uri="{FF2B5EF4-FFF2-40B4-BE49-F238E27FC236}">
                  <a16:creationId xmlns:a16="http://schemas.microsoft.com/office/drawing/2014/main" id="{22808A04-028B-415F-A830-4F4E8DFE3083}"/>
                </a:ext>
              </a:extLst>
            </p:cNvPr>
            <p:cNvSpPr>
              <a:spLocks/>
            </p:cNvSpPr>
            <p:nvPr userDrawn="1"/>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84">
              <a:extLst>
                <a:ext uri="{FF2B5EF4-FFF2-40B4-BE49-F238E27FC236}">
                  <a16:creationId xmlns:a16="http://schemas.microsoft.com/office/drawing/2014/main" id="{3A8F4F4E-58C0-47A4-9972-C43914F183EC}"/>
                </a:ext>
              </a:extLst>
            </p:cNvPr>
            <p:cNvSpPr>
              <a:spLocks/>
            </p:cNvSpPr>
            <p:nvPr userDrawn="1"/>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85">
              <a:extLst>
                <a:ext uri="{FF2B5EF4-FFF2-40B4-BE49-F238E27FC236}">
                  <a16:creationId xmlns:a16="http://schemas.microsoft.com/office/drawing/2014/main" id="{8DB7D6AC-873E-4DA3-AC2D-3E4704B2A96C}"/>
                </a:ext>
              </a:extLst>
            </p:cNvPr>
            <p:cNvSpPr>
              <a:spLocks/>
            </p:cNvSpPr>
            <p:nvPr userDrawn="1"/>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86">
              <a:extLst>
                <a:ext uri="{FF2B5EF4-FFF2-40B4-BE49-F238E27FC236}">
                  <a16:creationId xmlns:a16="http://schemas.microsoft.com/office/drawing/2014/main" id="{3A9D498B-46BE-4055-A48C-0A18CC5E539B}"/>
                </a:ext>
              </a:extLst>
            </p:cNvPr>
            <p:cNvSpPr>
              <a:spLocks noEditPoints="1"/>
            </p:cNvSpPr>
            <p:nvPr userDrawn="1"/>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87">
              <a:extLst>
                <a:ext uri="{FF2B5EF4-FFF2-40B4-BE49-F238E27FC236}">
                  <a16:creationId xmlns:a16="http://schemas.microsoft.com/office/drawing/2014/main" id="{5CBEA33D-5CD1-43C1-97C3-6A87B3B91FA9}"/>
                </a:ext>
              </a:extLst>
            </p:cNvPr>
            <p:cNvSpPr>
              <a:spLocks/>
            </p:cNvSpPr>
            <p:nvPr userDrawn="1"/>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88">
              <a:extLst>
                <a:ext uri="{FF2B5EF4-FFF2-40B4-BE49-F238E27FC236}">
                  <a16:creationId xmlns:a16="http://schemas.microsoft.com/office/drawing/2014/main" id="{4635C5A0-26DC-44A3-BB50-16B1ED32F408}"/>
                </a:ext>
              </a:extLst>
            </p:cNvPr>
            <p:cNvSpPr>
              <a:spLocks/>
            </p:cNvSpPr>
            <p:nvPr userDrawn="1"/>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89">
              <a:extLst>
                <a:ext uri="{FF2B5EF4-FFF2-40B4-BE49-F238E27FC236}">
                  <a16:creationId xmlns:a16="http://schemas.microsoft.com/office/drawing/2014/main" id="{9C138777-C4AA-493B-A11B-92E825C06BDB}"/>
                </a:ext>
              </a:extLst>
            </p:cNvPr>
            <p:cNvSpPr>
              <a:spLocks/>
            </p:cNvSpPr>
            <p:nvPr userDrawn="1"/>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90">
              <a:extLst>
                <a:ext uri="{FF2B5EF4-FFF2-40B4-BE49-F238E27FC236}">
                  <a16:creationId xmlns:a16="http://schemas.microsoft.com/office/drawing/2014/main" id="{6A1F8203-DE09-4A8B-A300-2B782720AA03}"/>
                </a:ext>
              </a:extLst>
            </p:cNvPr>
            <p:cNvSpPr>
              <a:spLocks/>
            </p:cNvSpPr>
            <p:nvPr userDrawn="1"/>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91">
              <a:extLst>
                <a:ext uri="{FF2B5EF4-FFF2-40B4-BE49-F238E27FC236}">
                  <a16:creationId xmlns:a16="http://schemas.microsoft.com/office/drawing/2014/main" id="{60097EB1-E8C1-4137-AF99-8DA365851353}"/>
                </a:ext>
              </a:extLst>
            </p:cNvPr>
            <p:cNvSpPr>
              <a:spLocks/>
            </p:cNvSpPr>
            <p:nvPr userDrawn="1"/>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92">
              <a:extLst>
                <a:ext uri="{FF2B5EF4-FFF2-40B4-BE49-F238E27FC236}">
                  <a16:creationId xmlns:a16="http://schemas.microsoft.com/office/drawing/2014/main" id="{2F7C216D-280A-4FBA-A92E-1523EEE3260D}"/>
                </a:ext>
              </a:extLst>
            </p:cNvPr>
            <p:cNvSpPr>
              <a:spLocks noEditPoints="1"/>
            </p:cNvSpPr>
            <p:nvPr userDrawn="1"/>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93">
              <a:extLst>
                <a:ext uri="{FF2B5EF4-FFF2-40B4-BE49-F238E27FC236}">
                  <a16:creationId xmlns:a16="http://schemas.microsoft.com/office/drawing/2014/main" id="{B8D6D20E-EC7F-4522-B269-F6322F8F7E03}"/>
                </a:ext>
              </a:extLst>
            </p:cNvPr>
            <p:cNvSpPr>
              <a:spLocks/>
            </p:cNvSpPr>
            <p:nvPr userDrawn="1"/>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94">
              <a:extLst>
                <a:ext uri="{FF2B5EF4-FFF2-40B4-BE49-F238E27FC236}">
                  <a16:creationId xmlns:a16="http://schemas.microsoft.com/office/drawing/2014/main" id="{A47DA623-0FEF-4722-83E0-CFD57D046A8E}"/>
                </a:ext>
              </a:extLst>
            </p:cNvPr>
            <p:cNvSpPr>
              <a:spLocks/>
            </p:cNvSpPr>
            <p:nvPr userDrawn="1"/>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95">
              <a:extLst>
                <a:ext uri="{FF2B5EF4-FFF2-40B4-BE49-F238E27FC236}">
                  <a16:creationId xmlns:a16="http://schemas.microsoft.com/office/drawing/2014/main" id="{0849BDAE-CDC3-4FA1-9BCC-809AA1A78E53}"/>
                </a:ext>
              </a:extLst>
            </p:cNvPr>
            <p:cNvSpPr>
              <a:spLocks/>
            </p:cNvSpPr>
            <p:nvPr userDrawn="1"/>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96">
              <a:extLst>
                <a:ext uri="{FF2B5EF4-FFF2-40B4-BE49-F238E27FC236}">
                  <a16:creationId xmlns:a16="http://schemas.microsoft.com/office/drawing/2014/main" id="{1061A279-9DB7-473F-A96F-3E7BE93CCD6A}"/>
                </a:ext>
              </a:extLst>
            </p:cNvPr>
            <p:cNvSpPr>
              <a:spLocks/>
            </p:cNvSpPr>
            <p:nvPr userDrawn="1"/>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97">
              <a:extLst>
                <a:ext uri="{FF2B5EF4-FFF2-40B4-BE49-F238E27FC236}">
                  <a16:creationId xmlns:a16="http://schemas.microsoft.com/office/drawing/2014/main" id="{53D77FAC-8A4C-4FD3-AE68-B34E792FC5C3}"/>
                </a:ext>
              </a:extLst>
            </p:cNvPr>
            <p:cNvSpPr>
              <a:spLocks/>
            </p:cNvSpPr>
            <p:nvPr userDrawn="1"/>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98">
              <a:extLst>
                <a:ext uri="{FF2B5EF4-FFF2-40B4-BE49-F238E27FC236}">
                  <a16:creationId xmlns:a16="http://schemas.microsoft.com/office/drawing/2014/main" id="{BDB852DA-7BF7-4DA5-8D47-0C7C22BC422E}"/>
                </a:ext>
              </a:extLst>
            </p:cNvPr>
            <p:cNvSpPr>
              <a:spLocks/>
            </p:cNvSpPr>
            <p:nvPr userDrawn="1"/>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99">
              <a:extLst>
                <a:ext uri="{FF2B5EF4-FFF2-40B4-BE49-F238E27FC236}">
                  <a16:creationId xmlns:a16="http://schemas.microsoft.com/office/drawing/2014/main" id="{7D9F34C6-C3BE-4C10-9503-E69A2CEAAA8C}"/>
                </a:ext>
              </a:extLst>
            </p:cNvPr>
            <p:cNvSpPr>
              <a:spLocks/>
            </p:cNvSpPr>
            <p:nvPr userDrawn="1"/>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00">
              <a:extLst>
                <a:ext uri="{FF2B5EF4-FFF2-40B4-BE49-F238E27FC236}">
                  <a16:creationId xmlns:a16="http://schemas.microsoft.com/office/drawing/2014/main" id="{FEF9E7A8-95C9-4C6B-9D9B-27F8ADE05697}"/>
                </a:ext>
              </a:extLst>
            </p:cNvPr>
            <p:cNvSpPr>
              <a:spLocks noEditPoints="1"/>
            </p:cNvSpPr>
            <p:nvPr userDrawn="1"/>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01">
              <a:extLst>
                <a:ext uri="{FF2B5EF4-FFF2-40B4-BE49-F238E27FC236}">
                  <a16:creationId xmlns:a16="http://schemas.microsoft.com/office/drawing/2014/main" id="{DD485E03-A0DB-40BA-8BD9-F34E29646795}"/>
                </a:ext>
              </a:extLst>
            </p:cNvPr>
            <p:cNvSpPr>
              <a:spLocks/>
            </p:cNvSpPr>
            <p:nvPr userDrawn="1"/>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02">
              <a:extLst>
                <a:ext uri="{FF2B5EF4-FFF2-40B4-BE49-F238E27FC236}">
                  <a16:creationId xmlns:a16="http://schemas.microsoft.com/office/drawing/2014/main" id="{EC0AFDC2-69E6-4639-899C-CB60C2563D51}"/>
                </a:ext>
              </a:extLst>
            </p:cNvPr>
            <p:cNvSpPr>
              <a:spLocks/>
            </p:cNvSpPr>
            <p:nvPr userDrawn="1"/>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03">
              <a:extLst>
                <a:ext uri="{FF2B5EF4-FFF2-40B4-BE49-F238E27FC236}">
                  <a16:creationId xmlns:a16="http://schemas.microsoft.com/office/drawing/2014/main" id="{3E91A10F-8FCF-464D-85EE-39E128206F33}"/>
                </a:ext>
              </a:extLst>
            </p:cNvPr>
            <p:cNvSpPr>
              <a:spLocks/>
            </p:cNvSpPr>
            <p:nvPr userDrawn="1"/>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04">
              <a:extLst>
                <a:ext uri="{FF2B5EF4-FFF2-40B4-BE49-F238E27FC236}">
                  <a16:creationId xmlns:a16="http://schemas.microsoft.com/office/drawing/2014/main" id="{6ECF6C43-28BA-455F-8B3B-E83822D47AC5}"/>
                </a:ext>
              </a:extLst>
            </p:cNvPr>
            <p:cNvSpPr>
              <a:spLocks/>
            </p:cNvSpPr>
            <p:nvPr userDrawn="1"/>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05">
              <a:extLst>
                <a:ext uri="{FF2B5EF4-FFF2-40B4-BE49-F238E27FC236}">
                  <a16:creationId xmlns:a16="http://schemas.microsoft.com/office/drawing/2014/main" id="{25806274-7683-47C3-9EE7-CF5DF04DB057}"/>
                </a:ext>
              </a:extLst>
            </p:cNvPr>
            <p:cNvSpPr>
              <a:spLocks noEditPoints="1"/>
            </p:cNvSpPr>
            <p:nvPr userDrawn="1"/>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06">
              <a:extLst>
                <a:ext uri="{FF2B5EF4-FFF2-40B4-BE49-F238E27FC236}">
                  <a16:creationId xmlns:a16="http://schemas.microsoft.com/office/drawing/2014/main" id="{00426AAF-A567-409A-B56B-37158EA96736}"/>
                </a:ext>
              </a:extLst>
            </p:cNvPr>
            <p:cNvSpPr>
              <a:spLocks/>
            </p:cNvSpPr>
            <p:nvPr userDrawn="1"/>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07">
              <a:extLst>
                <a:ext uri="{FF2B5EF4-FFF2-40B4-BE49-F238E27FC236}">
                  <a16:creationId xmlns:a16="http://schemas.microsoft.com/office/drawing/2014/main" id="{1A427C32-CF4A-4C86-AD72-0FD495033E38}"/>
                </a:ext>
              </a:extLst>
            </p:cNvPr>
            <p:cNvSpPr>
              <a:spLocks/>
            </p:cNvSpPr>
            <p:nvPr userDrawn="1"/>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08">
              <a:extLst>
                <a:ext uri="{FF2B5EF4-FFF2-40B4-BE49-F238E27FC236}">
                  <a16:creationId xmlns:a16="http://schemas.microsoft.com/office/drawing/2014/main" id="{A1D3527C-A241-4119-BEFC-9D3D6799929A}"/>
                </a:ext>
              </a:extLst>
            </p:cNvPr>
            <p:cNvSpPr>
              <a:spLocks/>
            </p:cNvSpPr>
            <p:nvPr userDrawn="1"/>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09">
              <a:extLst>
                <a:ext uri="{FF2B5EF4-FFF2-40B4-BE49-F238E27FC236}">
                  <a16:creationId xmlns:a16="http://schemas.microsoft.com/office/drawing/2014/main" id="{41FA1A86-E9FA-412B-B787-81DA268C1BE4}"/>
                </a:ext>
              </a:extLst>
            </p:cNvPr>
            <p:cNvSpPr>
              <a:spLocks/>
            </p:cNvSpPr>
            <p:nvPr userDrawn="1"/>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10">
              <a:extLst>
                <a:ext uri="{FF2B5EF4-FFF2-40B4-BE49-F238E27FC236}">
                  <a16:creationId xmlns:a16="http://schemas.microsoft.com/office/drawing/2014/main" id="{DE142541-2B6F-42DC-8026-C585BAB66348}"/>
                </a:ext>
              </a:extLst>
            </p:cNvPr>
            <p:cNvSpPr>
              <a:spLocks/>
            </p:cNvSpPr>
            <p:nvPr userDrawn="1"/>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11">
              <a:extLst>
                <a:ext uri="{FF2B5EF4-FFF2-40B4-BE49-F238E27FC236}">
                  <a16:creationId xmlns:a16="http://schemas.microsoft.com/office/drawing/2014/main" id="{2B9C497A-7469-4876-A643-FDBA4A4B1EE8}"/>
                </a:ext>
              </a:extLst>
            </p:cNvPr>
            <p:cNvSpPr>
              <a:spLocks noEditPoints="1"/>
            </p:cNvSpPr>
            <p:nvPr userDrawn="1"/>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12">
              <a:extLst>
                <a:ext uri="{FF2B5EF4-FFF2-40B4-BE49-F238E27FC236}">
                  <a16:creationId xmlns:a16="http://schemas.microsoft.com/office/drawing/2014/main" id="{DB0CB195-F705-4D7A-99E3-DE906EB60A8B}"/>
                </a:ext>
              </a:extLst>
            </p:cNvPr>
            <p:cNvSpPr>
              <a:spLocks/>
            </p:cNvSpPr>
            <p:nvPr userDrawn="1"/>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13">
              <a:extLst>
                <a:ext uri="{FF2B5EF4-FFF2-40B4-BE49-F238E27FC236}">
                  <a16:creationId xmlns:a16="http://schemas.microsoft.com/office/drawing/2014/main" id="{D57595D3-0050-4447-8FA2-F8424835D37E}"/>
                </a:ext>
              </a:extLst>
            </p:cNvPr>
            <p:cNvSpPr>
              <a:spLocks/>
            </p:cNvSpPr>
            <p:nvPr userDrawn="1"/>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14">
              <a:extLst>
                <a:ext uri="{FF2B5EF4-FFF2-40B4-BE49-F238E27FC236}">
                  <a16:creationId xmlns:a16="http://schemas.microsoft.com/office/drawing/2014/main" id="{D6A14826-FB63-4FAA-983D-991D5DF6E24D}"/>
                </a:ext>
              </a:extLst>
            </p:cNvPr>
            <p:cNvSpPr>
              <a:spLocks/>
            </p:cNvSpPr>
            <p:nvPr userDrawn="1"/>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15">
              <a:extLst>
                <a:ext uri="{FF2B5EF4-FFF2-40B4-BE49-F238E27FC236}">
                  <a16:creationId xmlns:a16="http://schemas.microsoft.com/office/drawing/2014/main" id="{66A337A4-D624-4CDE-BE7F-9C67685AD0E9}"/>
                </a:ext>
              </a:extLst>
            </p:cNvPr>
            <p:cNvSpPr>
              <a:spLocks/>
            </p:cNvSpPr>
            <p:nvPr userDrawn="1"/>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16">
              <a:extLst>
                <a:ext uri="{FF2B5EF4-FFF2-40B4-BE49-F238E27FC236}">
                  <a16:creationId xmlns:a16="http://schemas.microsoft.com/office/drawing/2014/main" id="{7D43AD26-DB94-4E22-AFC4-B23FB8A81EAC}"/>
                </a:ext>
              </a:extLst>
            </p:cNvPr>
            <p:cNvSpPr>
              <a:spLocks/>
            </p:cNvSpPr>
            <p:nvPr userDrawn="1"/>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117">
              <a:extLst>
                <a:ext uri="{FF2B5EF4-FFF2-40B4-BE49-F238E27FC236}">
                  <a16:creationId xmlns:a16="http://schemas.microsoft.com/office/drawing/2014/main" id="{6E41336B-73AC-45A6-B014-D58BE4DE0BC1}"/>
                </a:ext>
              </a:extLst>
            </p:cNvPr>
            <p:cNvSpPr>
              <a:spLocks/>
            </p:cNvSpPr>
            <p:nvPr userDrawn="1"/>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118">
              <a:extLst>
                <a:ext uri="{FF2B5EF4-FFF2-40B4-BE49-F238E27FC236}">
                  <a16:creationId xmlns:a16="http://schemas.microsoft.com/office/drawing/2014/main" id="{E0A0B577-7364-4EC0-A49F-9574BE77B08E}"/>
                </a:ext>
              </a:extLst>
            </p:cNvPr>
            <p:cNvSpPr>
              <a:spLocks/>
            </p:cNvSpPr>
            <p:nvPr userDrawn="1"/>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19">
              <a:extLst>
                <a:ext uri="{FF2B5EF4-FFF2-40B4-BE49-F238E27FC236}">
                  <a16:creationId xmlns:a16="http://schemas.microsoft.com/office/drawing/2014/main" id="{2A5E47E8-48F5-479A-B1D1-5578298042DA}"/>
                </a:ext>
              </a:extLst>
            </p:cNvPr>
            <p:cNvSpPr>
              <a:spLocks noEditPoints="1"/>
            </p:cNvSpPr>
            <p:nvPr userDrawn="1"/>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20">
              <a:extLst>
                <a:ext uri="{FF2B5EF4-FFF2-40B4-BE49-F238E27FC236}">
                  <a16:creationId xmlns:a16="http://schemas.microsoft.com/office/drawing/2014/main" id="{B2488DE6-D3CA-4B6B-B82C-0AC393DE01DD}"/>
                </a:ext>
              </a:extLst>
            </p:cNvPr>
            <p:cNvSpPr>
              <a:spLocks/>
            </p:cNvSpPr>
            <p:nvPr userDrawn="1"/>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21">
              <a:extLst>
                <a:ext uri="{FF2B5EF4-FFF2-40B4-BE49-F238E27FC236}">
                  <a16:creationId xmlns:a16="http://schemas.microsoft.com/office/drawing/2014/main" id="{4F10E422-E03A-4A49-B232-CA2EAA227F9F}"/>
                </a:ext>
              </a:extLst>
            </p:cNvPr>
            <p:cNvSpPr>
              <a:spLocks/>
            </p:cNvSpPr>
            <p:nvPr userDrawn="1"/>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22">
              <a:extLst>
                <a:ext uri="{FF2B5EF4-FFF2-40B4-BE49-F238E27FC236}">
                  <a16:creationId xmlns:a16="http://schemas.microsoft.com/office/drawing/2014/main" id="{3130D05D-598D-4453-B645-DD478032431A}"/>
                </a:ext>
              </a:extLst>
            </p:cNvPr>
            <p:cNvSpPr>
              <a:spLocks/>
            </p:cNvSpPr>
            <p:nvPr userDrawn="1"/>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123">
              <a:extLst>
                <a:ext uri="{FF2B5EF4-FFF2-40B4-BE49-F238E27FC236}">
                  <a16:creationId xmlns:a16="http://schemas.microsoft.com/office/drawing/2014/main" id="{C902CD46-90EA-448A-97A8-0A73482A369F}"/>
                </a:ext>
              </a:extLst>
            </p:cNvPr>
            <p:cNvSpPr>
              <a:spLocks/>
            </p:cNvSpPr>
            <p:nvPr userDrawn="1"/>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124">
              <a:extLst>
                <a:ext uri="{FF2B5EF4-FFF2-40B4-BE49-F238E27FC236}">
                  <a16:creationId xmlns:a16="http://schemas.microsoft.com/office/drawing/2014/main" id="{8A3E5E06-DFA6-4AB3-A010-8164F1EE7336}"/>
                </a:ext>
              </a:extLst>
            </p:cNvPr>
            <p:cNvSpPr>
              <a:spLocks/>
            </p:cNvSpPr>
            <p:nvPr userDrawn="1"/>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25">
              <a:extLst>
                <a:ext uri="{FF2B5EF4-FFF2-40B4-BE49-F238E27FC236}">
                  <a16:creationId xmlns:a16="http://schemas.microsoft.com/office/drawing/2014/main" id="{3E06ACD5-8A89-488D-90B6-DBB655EE596B}"/>
                </a:ext>
              </a:extLst>
            </p:cNvPr>
            <p:cNvSpPr>
              <a:spLocks noEditPoints="1"/>
            </p:cNvSpPr>
            <p:nvPr userDrawn="1"/>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126">
              <a:extLst>
                <a:ext uri="{FF2B5EF4-FFF2-40B4-BE49-F238E27FC236}">
                  <a16:creationId xmlns:a16="http://schemas.microsoft.com/office/drawing/2014/main" id="{9EC7E998-2413-4D17-AC3D-007ECCFD6E0F}"/>
                </a:ext>
              </a:extLst>
            </p:cNvPr>
            <p:cNvSpPr>
              <a:spLocks/>
            </p:cNvSpPr>
            <p:nvPr userDrawn="1"/>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27">
              <a:extLst>
                <a:ext uri="{FF2B5EF4-FFF2-40B4-BE49-F238E27FC236}">
                  <a16:creationId xmlns:a16="http://schemas.microsoft.com/office/drawing/2014/main" id="{87034C48-4C46-4CC6-8C3F-C722943114E3}"/>
                </a:ext>
              </a:extLst>
            </p:cNvPr>
            <p:cNvSpPr>
              <a:spLocks/>
            </p:cNvSpPr>
            <p:nvPr userDrawn="1"/>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28">
              <a:extLst>
                <a:ext uri="{FF2B5EF4-FFF2-40B4-BE49-F238E27FC236}">
                  <a16:creationId xmlns:a16="http://schemas.microsoft.com/office/drawing/2014/main" id="{62BB485F-14AA-444F-9BBD-664844BE46C3}"/>
                </a:ext>
              </a:extLst>
            </p:cNvPr>
            <p:cNvSpPr>
              <a:spLocks/>
            </p:cNvSpPr>
            <p:nvPr userDrawn="1"/>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29">
              <a:extLst>
                <a:ext uri="{FF2B5EF4-FFF2-40B4-BE49-F238E27FC236}">
                  <a16:creationId xmlns:a16="http://schemas.microsoft.com/office/drawing/2014/main" id="{3D0C34D8-A472-4443-A35F-080648012F93}"/>
                </a:ext>
              </a:extLst>
            </p:cNvPr>
            <p:cNvSpPr>
              <a:spLocks/>
            </p:cNvSpPr>
            <p:nvPr userDrawn="1"/>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130">
              <a:extLst>
                <a:ext uri="{FF2B5EF4-FFF2-40B4-BE49-F238E27FC236}">
                  <a16:creationId xmlns:a16="http://schemas.microsoft.com/office/drawing/2014/main" id="{CAF8E6EF-E073-4B9D-AB0B-AD7056964146}"/>
                </a:ext>
              </a:extLst>
            </p:cNvPr>
            <p:cNvSpPr>
              <a:spLocks/>
            </p:cNvSpPr>
            <p:nvPr userDrawn="1"/>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131">
              <a:extLst>
                <a:ext uri="{FF2B5EF4-FFF2-40B4-BE49-F238E27FC236}">
                  <a16:creationId xmlns:a16="http://schemas.microsoft.com/office/drawing/2014/main" id="{2A5CF4D6-EB61-4632-B855-265C5250FDAC}"/>
                </a:ext>
              </a:extLst>
            </p:cNvPr>
            <p:cNvSpPr>
              <a:spLocks/>
            </p:cNvSpPr>
            <p:nvPr userDrawn="1"/>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132">
              <a:extLst>
                <a:ext uri="{FF2B5EF4-FFF2-40B4-BE49-F238E27FC236}">
                  <a16:creationId xmlns:a16="http://schemas.microsoft.com/office/drawing/2014/main" id="{CEE2E0C9-3684-47A2-BB78-B22B7A10CA9B}"/>
                </a:ext>
              </a:extLst>
            </p:cNvPr>
            <p:cNvSpPr>
              <a:spLocks/>
            </p:cNvSpPr>
            <p:nvPr userDrawn="1"/>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133">
              <a:extLst>
                <a:ext uri="{FF2B5EF4-FFF2-40B4-BE49-F238E27FC236}">
                  <a16:creationId xmlns:a16="http://schemas.microsoft.com/office/drawing/2014/main" id="{C7936461-76AD-4178-8B9D-4642E11E4832}"/>
                </a:ext>
              </a:extLst>
            </p:cNvPr>
            <p:cNvSpPr>
              <a:spLocks/>
            </p:cNvSpPr>
            <p:nvPr userDrawn="1"/>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134">
              <a:extLst>
                <a:ext uri="{FF2B5EF4-FFF2-40B4-BE49-F238E27FC236}">
                  <a16:creationId xmlns:a16="http://schemas.microsoft.com/office/drawing/2014/main" id="{5287D644-5BCE-4854-A3D4-268692628075}"/>
                </a:ext>
              </a:extLst>
            </p:cNvPr>
            <p:cNvSpPr>
              <a:spLocks/>
            </p:cNvSpPr>
            <p:nvPr userDrawn="1"/>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135">
              <a:extLst>
                <a:ext uri="{FF2B5EF4-FFF2-40B4-BE49-F238E27FC236}">
                  <a16:creationId xmlns:a16="http://schemas.microsoft.com/office/drawing/2014/main" id="{5AD27EB2-9C8F-40D0-A9D7-A7C40CC14196}"/>
                </a:ext>
              </a:extLst>
            </p:cNvPr>
            <p:cNvSpPr>
              <a:spLocks/>
            </p:cNvSpPr>
            <p:nvPr userDrawn="1"/>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136">
              <a:extLst>
                <a:ext uri="{FF2B5EF4-FFF2-40B4-BE49-F238E27FC236}">
                  <a16:creationId xmlns:a16="http://schemas.microsoft.com/office/drawing/2014/main" id="{BAF1B803-A062-4808-971A-02900DC6B0F4}"/>
                </a:ext>
              </a:extLst>
            </p:cNvPr>
            <p:cNvSpPr>
              <a:spLocks/>
            </p:cNvSpPr>
            <p:nvPr userDrawn="1"/>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137">
              <a:extLst>
                <a:ext uri="{FF2B5EF4-FFF2-40B4-BE49-F238E27FC236}">
                  <a16:creationId xmlns:a16="http://schemas.microsoft.com/office/drawing/2014/main" id="{3F07648F-C395-4071-9EEB-3EE714AE498E}"/>
                </a:ext>
              </a:extLst>
            </p:cNvPr>
            <p:cNvSpPr>
              <a:spLocks noEditPoints="1"/>
            </p:cNvSpPr>
            <p:nvPr userDrawn="1"/>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138">
              <a:extLst>
                <a:ext uri="{FF2B5EF4-FFF2-40B4-BE49-F238E27FC236}">
                  <a16:creationId xmlns:a16="http://schemas.microsoft.com/office/drawing/2014/main" id="{679A93A4-0DAD-431E-B379-BA76BDC20F71}"/>
                </a:ext>
              </a:extLst>
            </p:cNvPr>
            <p:cNvSpPr>
              <a:spLocks/>
            </p:cNvSpPr>
            <p:nvPr userDrawn="1"/>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39">
              <a:extLst>
                <a:ext uri="{FF2B5EF4-FFF2-40B4-BE49-F238E27FC236}">
                  <a16:creationId xmlns:a16="http://schemas.microsoft.com/office/drawing/2014/main" id="{B8270F11-010A-4DF4-A2D5-E8FA53615758}"/>
                </a:ext>
              </a:extLst>
            </p:cNvPr>
            <p:cNvSpPr>
              <a:spLocks/>
            </p:cNvSpPr>
            <p:nvPr userDrawn="1"/>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140">
              <a:extLst>
                <a:ext uri="{FF2B5EF4-FFF2-40B4-BE49-F238E27FC236}">
                  <a16:creationId xmlns:a16="http://schemas.microsoft.com/office/drawing/2014/main" id="{EB1AE29F-5C29-45C4-B15E-575AE876BF2E}"/>
                </a:ext>
              </a:extLst>
            </p:cNvPr>
            <p:cNvSpPr>
              <a:spLocks/>
            </p:cNvSpPr>
            <p:nvPr userDrawn="1"/>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141">
              <a:extLst>
                <a:ext uri="{FF2B5EF4-FFF2-40B4-BE49-F238E27FC236}">
                  <a16:creationId xmlns:a16="http://schemas.microsoft.com/office/drawing/2014/main" id="{B964BC04-307D-44DE-BE24-67614204DCB3}"/>
                </a:ext>
              </a:extLst>
            </p:cNvPr>
            <p:cNvSpPr>
              <a:spLocks/>
            </p:cNvSpPr>
            <p:nvPr userDrawn="1"/>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cxnSp>
        <p:nvCxnSpPr>
          <p:cNvPr id="76" name="直接连接符 75">
            <a:extLst>
              <a:ext uri="{FF2B5EF4-FFF2-40B4-BE49-F238E27FC236}">
                <a16:creationId xmlns:a16="http://schemas.microsoft.com/office/drawing/2014/main" id="{B222798C-A44D-4340-87A3-6676E71C09B2}"/>
              </a:ext>
            </a:extLst>
          </p:cNvPr>
          <p:cNvCxnSpPr/>
          <p:nvPr userDrawn="1"/>
        </p:nvCxnSpPr>
        <p:spPr>
          <a:xfrm>
            <a:off x="719833" y="803088"/>
            <a:ext cx="10790378" cy="0"/>
          </a:xfrm>
          <a:prstGeom prst="line">
            <a:avLst/>
          </a:prstGeom>
          <a:ln w="38100">
            <a:solidFill>
              <a:srgbClr val="04428A"/>
            </a:solidFill>
          </a:ln>
        </p:spPr>
        <p:style>
          <a:lnRef idx="1">
            <a:schemeClr val="accent1"/>
          </a:lnRef>
          <a:fillRef idx="0">
            <a:schemeClr val="accent1"/>
          </a:fillRef>
          <a:effectRef idx="0">
            <a:schemeClr val="accent1"/>
          </a:effectRef>
          <a:fontRef idx="minor">
            <a:schemeClr val="tx1"/>
          </a:fontRef>
        </p:style>
      </p:cxnSp>
      <p:sp>
        <p:nvSpPr>
          <p:cNvPr id="77" name="矩形 76">
            <a:extLst>
              <a:ext uri="{FF2B5EF4-FFF2-40B4-BE49-F238E27FC236}">
                <a16:creationId xmlns:a16="http://schemas.microsoft.com/office/drawing/2014/main" id="{CE9A27BC-B0E8-46B7-B1FC-5215B0FCA1B4}"/>
              </a:ext>
            </a:extLst>
          </p:cNvPr>
          <p:cNvSpPr/>
          <p:nvPr userDrawn="1"/>
        </p:nvSpPr>
        <p:spPr>
          <a:xfrm>
            <a:off x="304647" y="-5194"/>
            <a:ext cx="236852" cy="808281"/>
          </a:xfrm>
          <a:prstGeom prst="rect">
            <a:avLst/>
          </a:prstGeom>
          <a:solidFill>
            <a:srgbClr val="04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5" name="组合 74">
            <a:extLst>
              <a:ext uri="{FF2B5EF4-FFF2-40B4-BE49-F238E27FC236}">
                <a16:creationId xmlns:a16="http://schemas.microsoft.com/office/drawing/2014/main" id="{8B7A6B0B-E99A-40CB-A0A8-72D465BC6045}"/>
              </a:ext>
            </a:extLst>
          </p:cNvPr>
          <p:cNvGrpSpPr/>
          <p:nvPr userDrawn="1"/>
        </p:nvGrpSpPr>
        <p:grpSpPr>
          <a:xfrm>
            <a:off x="445418" y="5902169"/>
            <a:ext cx="637411" cy="612930"/>
            <a:chOff x="1717634" y="914982"/>
            <a:chExt cx="637411" cy="612930"/>
          </a:xfrm>
          <a:solidFill>
            <a:schemeClr val="tx2"/>
          </a:solidFill>
        </p:grpSpPr>
        <p:sp>
          <p:nvSpPr>
            <p:cNvPr id="78" name="Freeform 6">
              <a:extLst>
                <a:ext uri="{FF2B5EF4-FFF2-40B4-BE49-F238E27FC236}">
                  <a16:creationId xmlns:a16="http://schemas.microsoft.com/office/drawing/2014/main" id="{750900B6-7AA4-40F1-B940-BB6F2D8C8E4A}"/>
                </a:ext>
              </a:extLst>
            </p:cNvPr>
            <p:cNvSpPr>
              <a:spLocks/>
            </p:cNvSpPr>
            <p:nvPr/>
          </p:nvSpPr>
          <p:spPr bwMode="auto">
            <a:xfrm>
              <a:off x="1717634" y="914982"/>
              <a:ext cx="315186" cy="288564"/>
            </a:xfrm>
            <a:custGeom>
              <a:avLst/>
              <a:gdLst>
                <a:gd name="T0" fmla="*/ 106 w 385"/>
                <a:gd name="T1" fmla="*/ 0 h 352"/>
                <a:gd name="T2" fmla="*/ 155 w 385"/>
                <a:gd name="T3" fmla="*/ 33 h 352"/>
                <a:gd name="T4" fmla="*/ 195 w 385"/>
                <a:gd name="T5" fmla="*/ 44 h 352"/>
                <a:gd name="T6" fmla="*/ 299 w 385"/>
                <a:gd name="T7" fmla="*/ 187 h 352"/>
                <a:gd name="T8" fmla="*/ 291 w 385"/>
                <a:gd name="T9" fmla="*/ 223 h 352"/>
                <a:gd name="T10" fmla="*/ 300 w 385"/>
                <a:gd name="T11" fmla="*/ 259 h 352"/>
                <a:gd name="T12" fmla="*/ 337 w 385"/>
                <a:gd name="T13" fmla="*/ 252 h 352"/>
                <a:gd name="T14" fmla="*/ 352 w 385"/>
                <a:gd name="T15" fmla="*/ 218 h 352"/>
                <a:gd name="T16" fmla="*/ 379 w 385"/>
                <a:gd name="T17" fmla="*/ 225 h 352"/>
                <a:gd name="T18" fmla="*/ 349 w 385"/>
                <a:gd name="T19" fmla="*/ 300 h 352"/>
                <a:gd name="T20" fmla="*/ 302 w 385"/>
                <a:gd name="T21" fmla="*/ 301 h 352"/>
                <a:gd name="T22" fmla="*/ 267 w 385"/>
                <a:gd name="T23" fmla="*/ 314 h 352"/>
                <a:gd name="T24" fmla="*/ 180 w 385"/>
                <a:gd name="T25" fmla="*/ 331 h 352"/>
                <a:gd name="T26" fmla="*/ 183 w 385"/>
                <a:gd name="T27" fmla="*/ 327 h 352"/>
                <a:gd name="T28" fmla="*/ 177 w 385"/>
                <a:gd name="T29" fmla="*/ 272 h 352"/>
                <a:gd name="T30" fmla="*/ 169 w 385"/>
                <a:gd name="T31" fmla="*/ 242 h 352"/>
                <a:gd name="T32" fmla="*/ 200 w 385"/>
                <a:gd name="T33" fmla="*/ 232 h 352"/>
                <a:gd name="T34" fmla="*/ 246 w 385"/>
                <a:gd name="T35" fmla="*/ 207 h 352"/>
                <a:gd name="T36" fmla="*/ 241 w 385"/>
                <a:gd name="T37" fmla="*/ 136 h 352"/>
                <a:gd name="T38" fmla="*/ 186 w 385"/>
                <a:gd name="T39" fmla="*/ 93 h 352"/>
                <a:gd name="T40" fmla="*/ 152 w 385"/>
                <a:gd name="T41" fmla="*/ 163 h 352"/>
                <a:gd name="T42" fmla="*/ 152 w 385"/>
                <a:gd name="T43" fmla="*/ 184 h 352"/>
                <a:gd name="T44" fmla="*/ 152 w 385"/>
                <a:gd name="T45" fmla="*/ 219 h 352"/>
                <a:gd name="T46" fmla="*/ 119 w 385"/>
                <a:gd name="T47" fmla="*/ 228 h 352"/>
                <a:gd name="T48" fmla="*/ 82 w 385"/>
                <a:gd name="T49" fmla="*/ 253 h 352"/>
                <a:gd name="T50" fmla="*/ 77 w 385"/>
                <a:gd name="T51" fmla="*/ 318 h 352"/>
                <a:gd name="T52" fmla="*/ 63 w 385"/>
                <a:gd name="T53" fmla="*/ 339 h 352"/>
                <a:gd name="T54" fmla="*/ 33 w 385"/>
                <a:gd name="T55" fmla="*/ 342 h 352"/>
                <a:gd name="T56" fmla="*/ 28 w 385"/>
                <a:gd name="T57" fmla="*/ 316 h 352"/>
                <a:gd name="T58" fmla="*/ 32 w 385"/>
                <a:gd name="T59" fmla="*/ 215 h 352"/>
                <a:gd name="T60" fmla="*/ 47 w 385"/>
                <a:gd name="T61" fmla="*/ 182 h 352"/>
                <a:gd name="T62" fmla="*/ 34 w 385"/>
                <a:gd name="T63" fmla="*/ 133 h 352"/>
                <a:gd name="T64" fmla="*/ 24 w 385"/>
                <a:gd name="T65" fmla="*/ 131 h 352"/>
                <a:gd name="T66" fmla="*/ 7 w 385"/>
                <a:gd name="T67" fmla="*/ 110 h 352"/>
                <a:gd name="T68" fmla="*/ 34 w 385"/>
                <a:gd name="T69" fmla="*/ 94 h 352"/>
                <a:gd name="T70" fmla="*/ 77 w 385"/>
                <a:gd name="T71" fmla="*/ 116 h 352"/>
                <a:gd name="T72" fmla="*/ 129 w 385"/>
                <a:gd name="T73" fmla="*/ 127 h 352"/>
                <a:gd name="T74" fmla="*/ 126 w 385"/>
                <a:gd name="T75" fmla="*/ 69 h 352"/>
                <a:gd name="T76" fmla="*/ 88 w 385"/>
                <a:gd name="T77" fmla="*/ 47 h 352"/>
                <a:gd name="T78" fmla="*/ 74 w 385"/>
                <a:gd name="T79" fmla="*/ 0 h 352"/>
                <a:gd name="T80" fmla="*/ 106 w 385"/>
                <a:gd name="T81"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85" h="352">
                  <a:moveTo>
                    <a:pt x="106" y="0"/>
                  </a:moveTo>
                  <a:cubicBezTo>
                    <a:pt x="122" y="11"/>
                    <a:pt x="138" y="24"/>
                    <a:pt x="155" y="33"/>
                  </a:cubicBezTo>
                  <a:cubicBezTo>
                    <a:pt x="167" y="39"/>
                    <a:pt x="181" y="42"/>
                    <a:pt x="195" y="44"/>
                  </a:cubicBezTo>
                  <a:cubicBezTo>
                    <a:pt x="275" y="55"/>
                    <a:pt x="312" y="107"/>
                    <a:pt x="299" y="187"/>
                  </a:cubicBezTo>
                  <a:cubicBezTo>
                    <a:pt x="297" y="199"/>
                    <a:pt x="291" y="211"/>
                    <a:pt x="291" y="223"/>
                  </a:cubicBezTo>
                  <a:cubicBezTo>
                    <a:pt x="292" y="235"/>
                    <a:pt x="294" y="249"/>
                    <a:pt x="300" y="259"/>
                  </a:cubicBezTo>
                  <a:cubicBezTo>
                    <a:pt x="313" y="276"/>
                    <a:pt x="329" y="272"/>
                    <a:pt x="337" y="252"/>
                  </a:cubicBezTo>
                  <a:cubicBezTo>
                    <a:pt x="341" y="240"/>
                    <a:pt x="344" y="228"/>
                    <a:pt x="352" y="218"/>
                  </a:cubicBezTo>
                  <a:cubicBezTo>
                    <a:pt x="363" y="205"/>
                    <a:pt x="374" y="208"/>
                    <a:pt x="379" y="225"/>
                  </a:cubicBezTo>
                  <a:cubicBezTo>
                    <a:pt x="385" y="248"/>
                    <a:pt x="371" y="291"/>
                    <a:pt x="349" y="300"/>
                  </a:cubicBezTo>
                  <a:cubicBezTo>
                    <a:pt x="335" y="306"/>
                    <a:pt x="317" y="303"/>
                    <a:pt x="302" y="301"/>
                  </a:cubicBezTo>
                  <a:cubicBezTo>
                    <a:pt x="287" y="300"/>
                    <a:pt x="276" y="300"/>
                    <a:pt x="267" y="314"/>
                  </a:cubicBezTo>
                  <a:cubicBezTo>
                    <a:pt x="248" y="345"/>
                    <a:pt x="214" y="352"/>
                    <a:pt x="180" y="331"/>
                  </a:cubicBezTo>
                  <a:cubicBezTo>
                    <a:pt x="181" y="330"/>
                    <a:pt x="182" y="328"/>
                    <a:pt x="183" y="327"/>
                  </a:cubicBezTo>
                  <a:cubicBezTo>
                    <a:pt x="210" y="304"/>
                    <a:pt x="209" y="289"/>
                    <a:pt x="177" y="272"/>
                  </a:cubicBezTo>
                  <a:cubicBezTo>
                    <a:pt x="163" y="264"/>
                    <a:pt x="161" y="255"/>
                    <a:pt x="169" y="242"/>
                  </a:cubicBezTo>
                  <a:cubicBezTo>
                    <a:pt x="177" y="229"/>
                    <a:pt x="184" y="221"/>
                    <a:pt x="200" y="232"/>
                  </a:cubicBezTo>
                  <a:cubicBezTo>
                    <a:pt x="229" y="251"/>
                    <a:pt x="245" y="242"/>
                    <a:pt x="246" y="207"/>
                  </a:cubicBezTo>
                  <a:cubicBezTo>
                    <a:pt x="247" y="183"/>
                    <a:pt x="246" y="159"/>
                    <a:pt x="241" y="136"/>
                  </a:cubicBezTo>
                  <a:cubicBezTo>
                    <a:pt x="235" y="108"/>
                    <a:pt x="212" y="91"/>
                    <a:pt x="186" y="93"/>
                  </a:cubicBezTo>
                  <a:cubicBezTo>
                    <a:pt x="190" y="123"/>
                    <a:pt x="173" y="144"/>
                    <a:pt x="152" y="163"/>
                  </a:cubicBezTo>
                  <a:cubicBezTo>
                    <a:pt x="145" y="170"/>
                    <a:pt x="143" y="177"/>
                    <a:pt x="152" y="184"/>
                  </a:cubicBezTo>
                  <a:cubicBezTo>
                    <a:pt x="164" y="195"/>
                    <a:pt x="159" y="208"/>
                    <a:pt x="152" y="219"/>
                  </a:cubicBezTo>
                  <a:cubicBezTo>
                    <a:pt x="144" y="229"/>
                    <a:pt x="134" y="235"/>
                    <a:pt x="119" y="228"/>
                  </a:cubicBezTo>
                  <a:cubicBezTo>
                    <a:pt x="92" y="216"/>
                    <a:pt x="84" y="222"/>
                    <a:pt x="82" y="253"/>
                  </a:cubicBezTo>
                  <a:cubicBezTo>
                    <a:pt x="80" y="275"/>
                    <a:pt x="80" y="297"/>
                    <a:pt x="77" y="318"/>
                  </a:cubicBezTo>
                  <a:cubicBezTo>
                    <a:pt x="76" y="326"/>
                    <a:pt x="70" y="336"/>
                    <a:pt x="63" y="339"/>
                  </a:cubicBezTo>
                  <a:cubicBezTo>
                    <a:pt x="54" y="343"/>
                    <a:pt x="42" y="345"/>
                    <a:pt x="33" y="342"/>
                  </a:cubicBezTo>
                  <a:cubicBezTo>
                    <a:pt x="28" y="340"/>
                    <a:pt x="25" y="323"/>
                    <a:pt x="28" y="316"/>
                  </a:cubicBezTo>
                  <a:cubicBezTo>
                    <a:pt x="40" y="282"/>
                    <a:pt x="42" y="250"/>
                    <a:pt x="32" y="215"/>
                  </a:cubicBezTo>
                  <a:cubicBezTo>
                    <a:pt x="29" y="206"/>
                    <a:pt x="39" y="191"/>
                    <a:pt x="47" y="182"/>
                  </a:cubicBezTo>
                  <a:cubicBezTo>
                    <a:pt x="69" y="156"/>
                    <a:pt x="67" y="145"/>
                    <a:pt x="34" y="133"/>
                  </a:cubicBezTo>
                  <a:cubicBezTo>
                    <a:pt x="31" y="132"/>
                    <a:pt x="27" y="132"/>
                    <a:pt x="24" y="131"/>
                  </a:cubicBezTo>
                  <a:cubicBezTo>
                    <a:pt x="15" y="126"/>
                    <a:pt x="0" y="124"/>
                    <a:pt x="7" y="110"/>
                  </a:cubicBezTo>
                  <a:cubicBezTo>
                    <a:pt x="12" y="102"/>
                    <a:pt x="26" y="92"/>
                    <a:pt x="34" y="94"/>
                  </a:cubicBezTo>
                  <a:cubicBezTo>
                    <a:pt x="49" y="97"/>
                    <a:pt x="66" y="105"/>
                    <a:pt x="77" y="116"/>
                  </a:cubicBezTo>
                  <a:cubicBezTo>
                    <a:pt x="96" y="136"/>
                    <a:pt x="114" y="141"/>
                    <a:pt x="129" y="127"/>
                  </a:cubicBezTo>
                  <a:cubicBezTo>
                    <a:pt x="146" y="111"/>
                    <a:pt x="145" y="85"/>
                    <a:pt x="126" y="69"/>
                  </a:cubicBezTo>
                  <a:cubicBezTo>
                    <a:pt x="115" y="60"/>
                    <a:pt x="102" y="52"/>
                    <a:pt x="88" y="47"/>
                  </a:cubicBezTo>
                  <a:cubicBezTo>
                    <a:pt x="59" y="34"/>
                    <a:pt x="56" y="27"/>
                    <a:pt x="74" y="0"/>
                  </a:cubicBezTo>
                  <a:cubicBezTo>
                    <a:pt x="85" y="0"/>
                    <a:pt x="95" y="0"/>
                    <a:pt x="10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7">
              <a:extLst>
                <a:ext uri="{FF2B5EF4-FFF2-40B4-BE49-F238E27FC236}">
                  <a16:creationId xmlns:a16="http://schemas.microsoft.com/office/drawing/2014/main" id="{E8861762-201F-4D8F-9C44-34EBD3C4CE3C}"/>
                </a:ext>
              </a:extLst>
            </p:cNvPr>
            <p:cNvSpPr>
              <a:spLocks noEditPoints="1"/>
            </p:cNvSpPr>
            <p:nvPr/>
          </p:nvSpPr>
          <p:spPr bwMode="auto">
            <a:xfrm>
              <a:off x="1722531" y="1236288"/>
              <a:ext cx="216958" cy="291624"/>
            </a:xfrm>
            <a:custGeom>
              <a:avLst/>
              <a:gdLst>
                <a:gd name="T0" fmla="*/ 20 w 265"/>
                <a:gd name="T1" fmla="*/ 356 h 356"/>
                <a:gd name="T2" fmla="*/ 2 w 265"/>
                <a:gd name="T3" fmla="*/ 340 h 356"/>
                <a:gd name="T4" fmla="*/ 45 w 265"/>
                <a:gd name="T5" fmla="*/ 263 h 356"/>
                <a:gd name="T6" fmla="*/ 73 w 265"/>
                <a:gd name="T7" fmla="*/ 232 h 356"/>
                <a:gd name="T8" fmla="*/ 117 w 265"/>
                <a:gd name="T9" fmla="*/ 227 h 356"/>
                <a:gd name="T10" fmla="*/ 114 w 265"/>
                <a:gd name="T11" fmla="*/ 180 h 356"/>
                <a:gd name="T12" fmla="*/ 68 w 265"/>
                <a:gd name="T13" fmla="*/ 186 h 356"/>
                <a:gd name="T14" fmla="*/ 0 w 265"/>
                <a:gd name="T15" fmla="*/ 134 h 356"/>
                <a:gd name="T16" fmla="*/ 1 w 265"/>
                <a:gd name="T17" fmla="*/ 52 h 356"/>
                <a:gd name="T18" fmla="*/ 11 w 265"/>
                <a:gd name="T19" fmla="*/ 29 h 356"/>
                <a:gd name="T20" fmla="*/ 32 w 265"/>
                <a:gd name="T21" fmla="*/ 35 h 356"/>
                <a:gd name="T22" fmla="*/ 39 w 265"/>
                <a:gd name="T23" fmla="*/ 114 h 356"/>
                <a:gd name="T24" fmla="*/ 67 w 265"/>
                <a:gd name="T25" fmla="*/ 150 h 356"/>
                <a:gd name="T26" fmla="*/ 116 w 265"/>
                <a:gd name="T27" fmla="*/ 138 h 356"/>
                <a:gd name="T28" fmla="*/ 106 w 265"/>
                <a:gd name="T29" fmla="*/ 108 h 356"/>
                <a:gd name="T30" fmla="*/ 64 w 265"/>
                <a:gd name="T31" fmla="*/ 58 h 356"/>
                <a:gd name="T32" fmla="*/ 120 w 265"/>
                <a:gd name="T33" fmla="*/ 4 h 356"/>
                <a:gd name="T34" fmla="*/ 187 w 265"/>
                <a:gd name="T35" fmla="*/ 80 h 356"/>
                <a:gd name="T36" fmla="*/ 167 w 265"/>
                <a:gd name="T37" fmla="*/ 102 h 356"/>
                <a:gd name="T38" fmla="*/ 153 w 265"/>
                <a:gd name="T39" fmla="*/ 129 h 356"/>
                <a:gd name="T40" fmla="*/ 179 w 265"/>
                <a:gd name="T41" fmla="*/ 148 h 356"/>
                <a:gd name="T42" fmla="*/ 227 w 265"/>
                <a:gd name="T43" fmla="*/ 105 h 356"/>
                <a:gd name="T44" fmla="*/ 232 w 265"/>
                <a:gd name="T45" fmla="*/ 54 h 356"/>
                <a:gd name="T46" fmla="*/ 231 w 265"/>
                <a:gd name="T47" fmla="*/ 40 h 356"/>
                <a:gd name="T48" fmla="*/ 245 w 265"/>
                <a:gd name="T49" fmla="*/ 26 h 356"/>
                <a:gd name="T50" fmla="*/ 260 w 265"/>
                <a:gd name="T51" fmla="*/ 38 h 356"/>
                <a:gd name="T52" fmla="*/ 263 w 265"/>
                <a:gd name="T53" fmla="*/ 128 h 356"/>
                <a:gd name="T54" fmla="*/ 200 w 265"/>
                <a:gd name="T55" fmla="*/ 176 h 356"/>
                <a:gd name="T56" fmla="*/ 188 w 265"/>
                <a:gd name="T57" fmla="*/ 176 h 356"/>
                <a:gd name="T58" fmla="*/ 156 w 265"/>
                <a:gd name="T59" fmla="*/ 209 h 356"/>
                <a:gd name="T60" fmla="*/ 179 w 265"/>
                <a:gd name="T61" fmla="*/ 231 h 356"/>
                <a:gd name="T62" fmla="*/ 191 w 265"/>
                <a:gd name="T63" fmla="*/ 228 h 356"/>
                <a:gd name="T64" fmla="*/ 225 w 265"/>
                <a:gd name="T65" fmla="*/ 262 h 356"/>
                <a:gd name="T66" fmla="*/ 226 w 265"/>
                <a:gd name="T67" fmla="*/ 298 h 356"/>
                <a:gd name="T68" fmla="*/ 227 w 265"/>
                <a:gd name="T69" fmla="*/ 325 h 356"/>
                <a:gd name="T70" fmla="*/ 208 w 265"/>
                <a:gd name="T71" fmla="*/ 347 h 356"/>
                <a:gd name="T72" fmla="*/ 192 w 265"/>
                <a:gd name="T73" fmla="*/ 330 h 356"/>
                <a:gd name="T74" fmla="*/ 187 w 265"/>
                <a:gd name="T75" fmla="*/ 279 h 356"/>
                <a:gd name="T76" fmla="*/ 175 w 265"/>
                <a:gd name="T77" fmla="*/ 261 h 356"/>
                <a:gd name="T78" fmla="*/ 164 w 265"/>
                <a:gd name="T79" fmla="*/ 279 h 356"/>
                <a:gd name="T80" fmla="*/ 160 w 265"/>
                <a:gd name="T81" fmla="*/ 334 h 356"/>
                <a:gd name="T82" fmla="*/ 137 w 265"/>
                <a:gd name="T83" fmla="*/ 347 h 356"/>
                <a:gd name="T84" fmla="*/ 116 w 265"/>
                <a:gd name="T85" fmla="*/ 334 h 356"/>
                <a:gd name="T86" fmla="*/ 112 w 265"/>
                <a:gd name="T87" fmla="*/ 278 h 356"/>
                <a:gd name="T88" fmla="*/ 98 w 265"/>
                <a:gd name="T89" fmla="*/ 264 h 356"/>
                <a:gd name="T90" fmla="*/ 88 w 265"/>
                <a:gd name="T91" fmla="*/ 278 h 356"/>
                <a:gd name="T92" fmla="*/ 36 w 265"/>
                <a:gd name="T93" fmla="*/ 356 h 356"/>
                <a:gd name="T94" fmla="*/ 20 w 265"/>
                <a:gd name="T95" fmla="*/ 356 h 356"/>
                <a:gd name="T96" fmla="*/ 152 w 265"/>
                <a:gd name="T97" fmla="*/ 62 h 356"/>
                <a:gd name="T98" fmla="*/ 131 w 265"/>
                <a:gd name="T99" fmla="*/ 32 h 356"/>
                <a:gd name="T100" fmla="*/ 102 w 265"/>
                <a:gd name="T101" fmla="*/ 53 h 356"/>
                <a:gd name="T102" fmla="*/ 129 w 265"/>
                <a:gd name="T103" fmla="*/ 79 h 356"/>
                <a:gd name="T104" fmla="*/ 152 w 265"/>
                <a:gd name="T105" fmla="*/ 62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5" h="356">
                  <a:moveTo>
                    <a:pt x="20" y="356"/>
                  </a:moveTo>
                  <a:cubicBezTo>
                    <a:pt x="15" y="352"/>
                    <a:pt x="10" y="347"/>
                    <a:pt x="2" y="340"/>
                  </a:cubicBezTo>
                  <a:cubicBezTo>
                    <a:pt x="43" y="327"/>
                    <a:pt x="46" y="296"/>
                    <a:pt x="45" y="263"/>
                  </a:cubicBezTo>
                  <a:cubicBezTo>
                    <a:pt x="43" y="234"/>
                    <a:pt x="44" y="234"/>
                    <a:pt x="73" y="232"/>
                  </a:cubicBezTo>
                  <a:cubicBezTo>
                    <a:pt x="87" y="231"/>
                    <a:pt x="100" y="229"/>
                    <a:pt x="117" y="227"/>
                  </a:cubicBezTo>
                  <a:cubicBezTo>
                    <a:pt x="116" y="212"/>
                    <a:pt x="115" y="196"/>
                    <a:pt x="114" y="180"/>
                  </a:cubicBezTo>
                  <a:cubicBezTo>
                    <a:pt x="96" y="182"/>
                    <a:pt x="82" y="184"/>
                    <a:pt x="68" y="186"/>
                  </a:cubicBezTo>
                  <a:cubicBezTo>
                    <a:pt x="37" y="191"/>
                    <a:pt x="1" y="177"/>
                    <a:pt x="0" y="134"/>
                  </a:cubicBezTo>
                  <a:cubicBezTo>
                    <a:pt x="0" y="106"/>
                    <a:pt x="0" y="79"/>
                    <a:pt x="1" y="52"/>
                  </a:cubicBezTo>
                  <a:cubicBezTo>
                    <a:pt x="1" y="44"/>
                    <a:pt x="5" y="35"/>
                    <a:pt x="11" y="29"/>
                  </a:cubicBezTo>
                  <a:cubicBezTo>
                    <a:pt x="18" y="20"/>
                    <a:pt x="30" y="23"/>
                    <a:pt x="32" y="35"/>
                  </a:cubicBezTo>
                  <a:cubicBezTo>
                    <a:pt x="35" y="61"/>
                    <a:pt x="38" y="88"/>
                    <a:pt x="39" y="114"/>
                  </a:cubicBezTo>
                  <a:cubicBezTo>
                    <a:pt x="40" y="134"/>
                    <a:pt x="49" y="145"/>
                    <a:pt x="67" y="150"/>
                  </a:cubicBezTo>
                  <a:cubicBezTo>
                    <a:pt x="86" y="156"/>
                    <a:pt x="103" y="153"/>
                    <a:pt x="116" y="138"/>
                  </a:cubicBezTo>
                  <a:cubicBezTo>
                    <a:pt x="125" y="127"/>
                    <a:pt x="120" y="112"/>
                    <a:pt x="106" y="108"/>
                  </a:cubicBezTo>
                  <a:cubicBezTo>
                    <a:pt x="71" y="97"/>
                    <a:pt x="62" y="86"/>
                    <a:pt x="64" y="58"/>
                  </a:cubicBezTo>
                  <a:cubicBezTo>
                    <a:pt x="67" y="30"/>
                    <a:pt x="91" y="7"/>
                    <a:pt x="120" y="4"/>
                  </a:cubicBezTo>
                  <a:cubicBezTo>
                    <a:pt x="173" y="0"/>
                    <a:pt x="205" y="34"/>
                    <a:pt x="187" y="80"/>
                  </a:cubicBezTo>
                  <a:cubicBezTo>
                    <a:pt x="184" y="89"/>
                    <a:pt x="175" y="99"/>
                    <a:pt x="167" y="102"/>
                  </a:cubicBezTo>
                  <a:cubicBezTo>
                    <a:pt x="152" y="107"/>
                    <a:pt x="147" y="118"/>
                    <a:pt x="153" y="129"/>
                  </a:cubicBezTo>
                  <a:cubicBezTo>
                    <a:pt x="157" y="138"/>
                    <a:pt x="169" y="146"/>
                    <a:pt x="179" y="148"/>
                  </a:cubicBezTo>
                  <a:cubicBezTo>
                    <a:pt x="198" y="151"/>
                    <a:pt x="221" y="130"/>
                    <a:pt x="227" y="105"/>
                  </a:cubicBezTo>
                  <a:cubicBezTo>
                    <a:pt x="231" y="89"/>
                    <a:pt x="231" y="71"/>
                    <a:pt x="232" y="54"/>
                  </a:cubicBezTo>
                  <a:cubicBezTo>
                    <a:pt x="232" y="49"/>
                    <a:pt x="230" y="44"/>
                    <a:pt x="231" y="40"/>
                  </a:cubicBezTo>
                  <a:cubicBezTo>
                    <a:pt x="235" y="34"/>
                    <a:pt x="240" y="26"/>
                    <a:pt x="245" y="26"/>
                  </a:cubicBezTo>
                  <a:cubicBezTo>
                    <a:pt x="250" y="25"/>
                    <a:pt x="260" y="33"/>
                    <a:pt x="260" y="38"/>
                  </a:cubicBezTo>
                  <a:cubicBezTo>
                    <a:pt x="263" y="68"/>
                    <a:pt x="265" y="98"/>
                    <a:pt x="263" y="128"/>
                  </a:cubicBezTo>
                  <a:cubicBezTo>
                    <a:pt x="261" y="155"/>
                    <a:pt x="234" y="173"/>
                    <a:pt x="200" y="176"/>
                  </a:cubicBezTo>
                  <a:cubicBezTo>
                    <a:pt x="196" y="176"/>
                    <a:pt x="192" y="176"/>
                    <a:pt x="188" y="176"/>
                  </a:cubicBezTo>
                  <a:cubicBezTo>
                    <a:pt x="155" y="176"/>
                    <a:pt x="156" y="176"/>
                    <a:pt x="156" y="209"/>
                  </a:cubicBezTo>
                  <a:cubicBezTo>
                    <a:pt x="156" y="227"/>
                    <a:pt x="166" y="230"/>
                    <a:pt x="179" y="231"/>
                  </a:cubicBezTo>
                  <a:cubicBezTo>
                    <a:pt x="183" y="231"/>
                    <a:pt x="187" y="229"/>
                    <a:pt x="191" y="228"/>
                  </a:cubicBezTo>
                  <a:cubicBezTo>
                    <a:pt x="224" y="226"/>
                    <a:pt x="227" y="229"/>
                    <a:pt x="225" y="262"/>
                  </a:cubicBezTo>
                  <a:cubicBezTo>
                    <a:pt x="224" y="274"/>
                    <a:pt x="225" y="286"/>
                    <a:pt x="226" y="298"/>
                  </a:cubicBezTo>
                  <a:cubicBezTo>
                    <a:pt x="226" y="307"/>
                    <a:pt x="230" y="317"/>
                    <a:pt x="227" y="325"/>
                  </a:cubicBezTo>
                  <a:cubicBezTo>
                    <a:pt x="223" y="334"/>
                    <a:pt x="214" y="340"/>
                    <a:pt x="208" y="347"/>
                  </a:cubicBezTo>
                  <a:cubicBezTo>
                    <a:pt x="202" y="342"/>
                    <a:pt x="193" y="337"/>
                    <a:pt x="192" y="330"/>
                  </a:cubicBezTo>
                  <a:cubicBezTo>
                    <a:pt x="189" y="314"/>
                    <a:pt x="190" y="296"/>
                    <a:pt x="187" y="279"/>
                  </a:cubicBezTo>
                  <a:cubicBezTo>
                    <a:pt x="186" y="272"/>
                    <a:pt x="180" y="262"/>
                    <a:pt x="175" y="261"/>
                  </a:cubicBezTo>
                  <a:cubicBezTo>
                    <a:pt x="162" y="258"/>
                    <a:pt x="164" y="270"/>
                    <a:pt x="164" y="279"/>
                  </a:cubicBezTo>
                  <a:cubicBezTo>
                    <a:pt x="162" y="297"/>
                    <a:pt x="160" y="316"/>
                    <a:pt x="160" y="334"/>
                  </a:cubicBezTo>
                  <a:cubicBezTo>
                    <a:pt x="159" y="352"/>
                    <a:pt x="146" y="347"/>
                    <a:pt x="137" y="347"/>
                  </a:cubicBezTo>
                  <a:cubicBezTo>
                    <a:pt x="127" y="348"/>
                    <a:pt x="116" y="350"/>
                    <a:pt x="116" y="334"/>
                  </a:cubicBezTo>
                  <a:cubicBezTo>
                    <a:pt x="116" y="315"/>
                    <a:pt x="115" y="296"/>
                    <a:pt x="112" y="278"/>
                  </a:cubicBezTo>
                  <a:cubicBezTo>
                    <a:pt x="111" y="273"/>
                    <a:pt x="103" y="269"/>
                    <a:pt x="98" y="264"/>
                  </a:cubicBezTo>
                  <a:cubicBezTo>
                    <a:pt x="95" y="269"/>
                    <a:pt x="88" y="273"/>
                    <a:pt x="88" y="278"/>
                  </a:cubicBezTo>
                  <a:cubicBezTo>
                    <a:pt x="84" y="313"/>
                    <a:pt x="71" y="342"/>
                    <a:pt x="36" y="356"/>
                  </a:cubicBezTo>
                  <a:cubicBezTo>
                    <a:pt x="31" y="356"/>
                    <a:pt x="25" y="356"/>
                    <a:pt x="20" y="356"/>
                  </a:cubicBezTo>
                  <a:close/>
                  <a:moveTo>
                    <a:pt x="152" y="62"/>
                  </a:moveTo>
                  <a:cubicBezTo>
                    <a:pt x="148" y="45"/>
                    <a:pt x="150" y="32"/>
                    <a:pt x="131" y="32"/>
                  </a:cubicBezTo>
                  <a:cubicBezTo>
                    <a:pt x="117" y="32"/>
                    <a:pt x="105" y="39"/>
                    <a:pt x="102" y="53"/>
                  </a:cubicBezTo>
                  <a:cubicBezTo>
                    <a:pt x="99" y="64"/>
                    <a:pt x="116" y="82"/>
                    <a:pt x="129" y="79"/>
                  </a:cubicBezTo>
                  <a:cubicBezTo>
                    <a:pt x="137" y="77"/>
                    <a:pt x="144" y="68"/>
                    <a:pt x="1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8">
              <a:extLst>
                <a:ext uri="{FF2B5EF4-FFF2-40B4-BE49-F238E27FC236}">
                  <a16:creationId xmlns:a16="http://schemas.microsoft.com/office/drawing/2014/main" id="{B0E3D9A4-E707-4732-BC3F-C85F3C96BD05}"/>
                </a:ext>
              </a:extLst>
            </p:cNvPr>
            <p:cNvSpPr>
              <a:spLocks/>
            </p:cNvSpPr>
            <p:nvPr/>
          </p:nvSpPr>
          <p:spPr bwMode="auto">
            <a:xfrm>
              <a:off x="2056383" y="1243632"/>
              <a:ext cx="287340" cy="271121"/>
            </a:xfrm>
            <a:custGeom>
              <a:avLst/>
              <a:gdLst>
                <a:gd name="T0" fmla="*/ 52 w 351"/>
                <a:gd name="T1" fmla="*/ 170 h 331"/>
                <a:gd name="T2" fmla="*/ 56 w 351"/>
                <a:gd name="T3" fmla="*/ 115 h 331"/>
                <a:gd name="T4" fmla="*/ 51 w 351"/>
                <a:gd name="T5" fmla="*/ 13 h 331"/>
                <a:gd name="T6" fmla="*/ 66 w 351"/>
                <a:gd name="T7" fmla="*/ 1 h 331"/>
                <a:gd name="T8" fmla="*/ 83 w 351"/>
                <a:gd name="T9" fmla="*/ 19 h 331"/>
                <a:gd name="T10" fmla="*/ 84 w 351"/>
                <a:gd name="T11" fmla="*/ 79 h 331"/>
                <a:gd name="T12" fmla="*/ 127 w 351"/>
                <a:gd name="T13" fmla="*/ 112 h 331"/>
                <a:gd name="T14" fmla="*/ 144 w 351"/>
                <a:gd name="T15" fmla="*/ 81 h 331"/>
                <a:gd name="T16" fmla="*/ 135 w 351"/>
                <a:gd name="T17" fmla="*/ 61 h 331"/>
                <a:gd name="T18" fmla="*/ 142 w 351"/>
                <a:gd name="T19" fmla="*/ 29 h 331"/>
                <a:gd name="T20" fmla="*/ 175 w 351"/>
                <a:gd name="T21" fmla="*/ 28 h 331"/>
                <a:gd name="T22" fmla="*/ 188 w 351"/>
                <a:gd name="T23" fmla="*/ 55 h 331"/>
                <a:gd name="T24" fmla="*/ 182 w 351"/>
                <a:gd name="T25" fmla="*/ 80 h 331"/>
                <a:gd name="T26" fmla="*/ 193 w 351"/>
                <a:gd name="T27" fmla="*/ 111 h 331"/>
                <a:gd name="T28" fmla="*/ 233 w 351"/>
                <a:gd name="T29" fmla="*/ 93 h 331"/>
                <a:gd name="T30" fmla="*/ 232 w 351"/>
                <a:gd name="T31" fmla="*/ 27 h 331"/>
                <a:gd name="T32" fmla="*/ 234 w 351"/>
                <a:gd name="T33" fmla="*/ 7 h 331"/>
                <a:gd name="T34" fmla="*/ 255 w 351"/>
                <a:gd name="T35" fmla="*/ 4 h 331"/>
                <a:gd name="T36" fmla="*/ 313 w 351"/>
                <a:gd name="T37" fmla="*/ 16 h 331"/>
                <a:gd name="T38" fmla="*/ 331 w 351"/>
                <a:gd name="T39" fmla="*/ 34 h 331"/>
                <a:gd name="T40" fmla="*/ 309 w 351"/>
                <a:gd name="T41" fmla="*/ 45 h 331"/>
                <a:gd name="T42" fmla="*/ 279 w 351"/>
                <a:gd name="T43" fmla="*/ 70 h 331"/>
                <a:gd name="T44" fmla="*/ 275 w 351"/>
                <a:gd name="T45" fmla="*/ 139 h 331"/>
                <a:gd name="T46" fmla="*/ 236 w 351"/>
                <a:gd name="T47" fmla="*/ 175 h 331"/>
                <a:gd name="T48" fmla="*/ 211 w 351"/>
                <a:gd name="T49" fmla="*/ 173 h 331"/>
                <a:gd name="T50" fmla="*/ 190 w 351"/>
                <a:gd name="T51" fmla="*/ 180 h 331"/>
                <a:gd name="T52" fmla="*/ 197 w 351"/>
                <a:gd name="T53" fmla="*/ 208 h 331"/>
                <a:gd name="T54" fmla="*/ 287 w 351"/>
                <a:gd name="T55" fmla="*/ 212 h 331"/>
                <a:gd name="T56" fmla="*/ 300 w 351"/>
                <a:gd name="T57" fmla="*/ 192 h 331"/>
                <a:gd name="T58" fmla="*/ 305 w 351"/>
                <a:gd name="T59" fmla="*/ 165 h 331"/>
                <a:gd name="T60" fmla="*/ 321 w 351"/>
                <a:gd name="T61" fmla="*/ 150 h 331"/>
                <a:gd name="T62" fmla="*/ 339 w 351"/>
                <a:gd name="T63" fmla="*/ 166 h 331"/>
                <a:gd name="T64" fmla="*/ 331 w 351"/>
                <a:gd name="T65" fmla="*/ 231 h 331"/>
                <a:gd name="T66" fmla="*/ 285 w 351"/>
                <a:gd name="T67" fmla="*/ 258 h 331"/>
                <a:gd name="T68" fmla="*/ 154 w 351"/>
                <a:gd name="T69" fmla="*/ 250 h 331"/>
                <a:gd name="T70" fmla="*/ 137 w 351"/>
                <a:gd name="T71" fmla="*/ 251 h 331"/>
                <a:gd name="T72" fmla="*/ 125 w 351"/>
                <a:gd name="T73" fmla="*/ 270 h 331"/>
                <a:gd name="T74" fmla="*/ 140 w 351"/>
                <a:gd name="T75" fmla="*/ 286 h 331"/>
                <a:gd name="T76" fmla="*/ 315 w 351"/>
                <a:gd name="T77" fmla="*/ 289 h 331"/>
                <a:gd name="T78" fmla="*/ 333 w 351"/>
                <a:gd name="T79" fmla="*/ 288 h 331"/>
                <a:gd name="T80" fmla="*/ 350 w 351"/>
                <a:gd name="T81" fmla="*/ 304 h 331"/>
                <a:gd name="T82" fmla="*/ 343 w 351"/>
                <a:gd name="T83" fmla="*/ 324 h 331"/>
                <a:gd name="T84" fmla="*/ 317 w 351"/>
                <a:gd name="T85" fmla="*/ 330 h 331"/>
                <a:gd name="T86" fmla="*/ 45 w 351"/>
                <a:gd name="T87" fmla="*/ 331 h 331"/>
                <a:gd name="T88" fmla="*/ 3 w 351"/>
                <a:gd name="T89" fmla="*/ 295 h 331"/>
                <a:gd name="T90" fmla="*/ 6 w 351"/>
                <a:gd name="T91" fmla="*/ 221 h 331"/>
                <a:gd name="T92" fmla="*/ 29 w 351"/>
                <a:gd name="T93" fmla="*/ 204 h 331"/>
                <a:gd name="T94" fmla="*/ 39 w 351"/>
                <a:gd name="T95" fmla="*/ 225 h 331"/>
                <a:gd name="T96" fmla="*/ 47 w 351"/>
                <a:gd name="T97" fmla="*/ 268 h 331"/>
                <a:gd name="T98" fmla="*/ 65 w 351"/>
                <a:gd name="T99" fmla="*/ 283 h 331"/>
                <a:gd name="T100" fmla="*/ 70 w 351"/>
                <a:gd name="T101" fmla="*/ 263 h 331"/>
                <a:gd name="T102" fmla="*/ 68 w 351"/>
                <a:gd name="T103" fmla="*/ 243 h 331"/>
                <a:gd name="T104" fmla="*/ 104 w 351"/>
                <a:gd name="T105" fmla="*/ 210 h 331"/>
                <a:gd name="T106" fmla="*/ 123 w 351"/>
                <a:gd name="T107" fmla="*/ 208 h 331"/>
                <a:gd name="T108" fmla="*/ 135 w 351"/>
                <a:gd name="T109" fmla="*/ 187 h 331"/>
                <a:gd name="T110" fmla="*/ 118 w 351"/>
                <a:gd name="T111" fmla="*/ 172 h 331"/>
                <a:gd name="T112" fmla="*/ 79 w 351"/>
                <a:gd name="T113" fmla="*/ 176 h 331"/>
                <a:gd name="T114" fmla="*/ 57 w 351"/>
                <a:gd name="T115" fmla="*/ 175 h 331"/>
                <a:gd name="T116" fmla="*/ 52 w 351"/>
                <a:gd name="T117" fmla="*/ 17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1" h="331">
                  <a:moveTo>
                    <a:pt x="52" y="170"/>
                  </a:moveTo>
                  <a:cubicBezTo>
                    <a:pt x="80" y="151"/>
                    <a:pt x="66" y="134"/>
                    <a:pt x="56" y="115"/>
                  </a:cubicBezTo>
                  <a:cubicBezTo>
                    <a:pt x="38" y="83"/>
                    <a:pt x="42" y="47"/>
                    <a:pt x="51" y="13"/>
                  </a:cubicBezTo>
                  <a:cubicBezTo>
                    <a:pt x="52" y="8"/>
                    <a:pt x="63" y="0"/>
                    <a:pt x="66" y="1"/>
                  </a:cubicBezTo>
                  <a:cubicBezTo>
                    <a:pt x="73" y="5"/>
                    <a:pt x="82" y="12"/>
                    <a:pt x="83" y="19"/>
                  </a:cubicBezTo>
                  <a:cubicBezTo>
                    <a:pt x="85" y="39"/>
                    <a:pt x="83" y="59"/>
                    <a:pt x="84" y="79"/>
                  </a:cubicBezTo>
                  <a:cubicBezTo>
                    <a:pt x="85" y="105"/>
                    <a:pt x="103" y="118"/>
                    <a:pt x="127" y="112"/>
                  </a:cubicBezTo>
                  <a:cubicBezTo>
                    <a:pt x="144" y="107"/>
                    <a:pt x="150" y="97"/>
                    <a:pt x="144" y="81"/>
                  </a:cubicBezTo>
                  <a:cubicBezTo>
                    <a:pt x="141" y="74"/>
                    <a:pt x="135" y="68"/>
                    <a:pt x="135" y="61"/>
                  </a:cubicBezTo>
                  <a:cubicBezTo>
                    <a:pt x="135" y="50"/>
                    <a:pt x="136" y="35"/>
                    <a:pt x="142" y="29"/>
                  </a:cubicBezTo>
                  <a:cubicBezTo>
                    <a:pt x="149" y="24"/>
                    <a:pt x="166" y="23"/>
                    <a:pt x="175" y="28"/>
                  </a:cubicBezTo>
                  <a:cubicBezTo>
                    <a:pt x="182" y="31"/>
                    <a:pt x="186" y="45"/>
                    <a:pt x="188" y="55"/>
                  </a:cubicBezTo>
                  <a:cubicBezTo>
                    <a:pt x="189" y="63"/>
                    <a:pt x="184" y="72"/>
                    <a:pt x="182" y="80"/>
                  </a:cubicBezTo>
                  <a:cubicBezTo>
                    <a:pt x="178" y="93"/>
                    <a:pt x="176" y="106"/>
                    <a:pt x="193" y="111"/>
                  </a:cubicBezTo>
                  <a:cubicBezTo>
                    <a:pt x="212" y="116"/>
                    <a:pt x="231" y="109"/>
                    <a:pt x="233" y="93"/>
                  </a:cubicBezTo>
                  <a:cubicBezTo>
                    <a:pt x="235" y="71"/>
                    <a:pt x="232" y="49"/>
                    <a:pt x="232" y="27"/>
                  </a:cubicBezTo>
                  <a:cubicBezTo>
                    <a:pt x="232" y="20"/>
                    <a:pt x="230" y="10"/>
                    <a:pt x="234" y="7"/>
                  </a:cubicBezTo>
                  <a:cubicBezTo>
                    <a:pt x="239" y="3"/>
                    <a:pt x="248" y="3"/>
                    <a:pt x="255" y="4"/>
                  </a:cubicBezTo>
                  <a:cubicBezTo>
                    <a:pt x="275" y="7"/>
                    <a:pt x="294" y="10"/>
                    <a:pt x="313" y="16"/>
                  </a:cubicBezTo>
                  <a:cubicBezTo>
                    <a:pt x="320" y="18"/>
                    <a:pt x="331" y="27"/>
                    <a:pt x="331" y="34"/>
                  </a:cubicBezTo>
                  <a:cubicBezTo>
                    <a:pt x="332" y="47"/>
                    <a:pt x="321" y="47"/>
                    <a:pt x="309" y="45"/>
                  </a:cubicBezTo>
                  <a:cubicBezTo>
                    <a:pt x="285" y="40"/>
                    <a:pt x="280" y="45"/>
                    <a:pt x="279" y="70"/>
                  </a:cubicBezTo>
                  <a:cubicBezTo>
                    <a:pt x="279" y="93"/>
                    <a:pt x="278" y="116"/>
                    <a:pt x="275" y="139"/>
                  </a:cubicBezTo>
                  <a:cubicBezTo>
                    <a:pt x="273" y="168"/>
                    <a:pt x="264" y="175"/>
                    <a:pt x="236" y="175"/>
                  </a:cubicBezTo>
                  <a:cubicBezTo>
                    <a:pt x="228" y="174"/>
                    <a:pt x="219" y="172"/>
                    <a:pt x="211" y="173"/>
                  </a:cubicBezTo>
                  <a:cubicBezTo>
                    <a:pt x="203" y="173"/>
                    <a:pt x="190" y="177"/>
                    <a:pt x="190" y="180"/>
                  </a:cubicBezTo>
                  <a:cubicBezTo>
                    <a:pt x="189" y="190"/>
                    <a:pt x="191" y="204"/>
                    <a:pt x="197" y="208"/>
                  </a:cubicBezTo>
                  <a:cubicBezTo>
                    <a:pt x="225" y="226"/>
                    <a:pt x="257" y="223"/>
                    <a:pt x="287" y="212"/>
                  </a:cubicBezTo>
                  <a:cubicBezTo>
                    <a:pt x="293" y="210"/>
                    <a:pt x="297" y="199"/>
                    <a:pt x="300" y="192"/>
                  </a:cubicBezTo>
                  <a:cubicBezTo>
                    <a:pt x="303" y="183"/>
                    <a:pt x="301" y="173"/>
                    <a:pt x="305" y="165"/>
                  </a:cubicBezTo>
                  <a:cubicBezTo>
                    <a:pt x="307" y="158"/>
                    <a:pt x="317" y="149"/>
                    <a:pt x="321" y="150"/>
                  </a:cubicBezTo>
                  <a:cubicBezTo>
                    <a:pt x="328" y="152"/>
                    <a:pt x="339" y="161"/>
                    <a:pt x="339" y="166"/>
                  </a:cubicBezTo>
                  <a:cubicBezTo>
                    <a:pt x="338" y="188"/>
                    <a:pt x="336" y="210"/>
                    <a:pt x="331" y="231"/>
                  </a:cubicBezTo>
                  <a:cubicBezTo>
                    <a:pt x="325" y="253"/>
                    <a:pt x="305" y="259"/>
                    <a:pt x="285" y="258"/>
                  </a:cubicBezTo>
                  <a:cubicBezTo>
                    <a:pt x="242" y="257"/>
                    <a:pt x="198" y="253"/>
                    <a:pt x="154" y="250"/>
                  </a:cubicBezTo>
                  <a:cubicBezTo>
                    <a:pt x="149" y="249"/>
                    <a:pt x="141" y="248"/>
                    <a:pt x="137" y="251"/>
                  </a:cubicBezTo>
                  <a:cubicBezTo>
                    <a:pt x="131" y="256"/>
                    <a:pt x="124" y="264"/>
                    <a:pt x="125" y="270"/>
                  </a:cubicBezTo>
                  <a:cubicBezTo>
                    <a:pt x="125" y="276"/>
                    <a:pt x="134" y="286"/>
                    <a:pt x="140" y="286"/>
                  </a:cubicBezTo>
                  <a:cubicBezTo>
                    <a:pt x="198" y="288"/>
                    <a:pt x="257" y="288"/>
                    <a:pt x="315" y="289"/>
                  </a:cubicBezTo>
                  <a:cubicBezTo>
                    <a:pt x="321" y="289"/>
                    <a:pt x="328" y="286"/>
                    <a:pt x="333" y="288"/>
                  </a:cubicBezTo>
                  <a:cubicBezTo>
                    <a:pt x="340" y="291"/>
                    <a:pt x="348" y="297"/>
                    <a:pt x="350" y="304"/>
                  </a:cubicBezTo>
                  <a:cubicBezTo>
                    <a:pt x="351" y="309"/>
                    <a:pt x="348" y="320"/>
                    <a:pt x="343" y="324"/>
                  </a:cubicBezTo>
                  <a:cubicBezTo>
                    <a:pt x="336" y="329"/>
                    <a:pt x="326" y="330"/>
                    <a:pt x="317" y="330"/>
                  </a:cubicBezTo>
                  <a:cubicBezTo>
                    <a:pt x="227" y="331"/>
                    <a:pt x="136" y="331"/>
                    <a:pt x="45" y="331"/>
                  </a:cubicBezTo>
                  <a:cubicBezTo>
                    <a:pt x="16" y="331"/>
                    <a:pt x="7" y="325"/>
                    <a:pt x="3" y="295"/>
                  </a:cubicBezTo>
                  <a:cubicBezTo>
                    <a:pt x="0" y="271"/>
                    <a:pt x="3" y="245"/>
                    <a:pt x="6" y="221"/>
                  </a:cubicBezTo>
                  <a:cubicBezTo>
                    <a:pt x="7" y="214"/>
                    <a:pt x="21" y="209"/>
                    <a:pt x="29" y="204"/>
                  </a:cubicBezTo>
                  <a:cubicBezTo>
                    <a:pt x="33" y="211"/>
                    <a:pt x="38" y="218"/>
                    <a:pt x="39" y="225"/>
                  </a:cubicBezTo>
                  <a:cubicBezTo>
                    <a:pt x="43" y="240"/>
                    <a:pt x="42" y="255"/>
                    <a:pt x="47" y="268"/>
                  </a:cubicBezTo>
                  <a:cubicBezTo>
                    <a:pt x="49" y="274"/>
                    <a:pt x="59" y="278"/>
                    <a:pt x="65" y="283"/>
                  </a:cubicBezTo>
                  <a:cubicBezTo>
                    <a:pt x="67" y="276"/>
                    <a:pt x="70" y="270"/>
                    <a:pt x="70" y="263"/>
                  </a:cubicBezTo>
                  <a:cubicBezTo>
                    <a:pt x="71" y="257"/>
                    <a:pt x="68" y="250"/>
                    <a:pt x="68" y="243"/>
                  </a:cubicBezTo>
                  <a:cubicBezTo>
                    <a:pt x="67" y="210"/>
                    <a:pt x="71" y="207"/>
                    <a:pt x="104" y="210"/>
                  </a:cubicBezTo>
                  <a:cubicBezTo>
                    <a:pt x="110" y="211"/>
                    <a:pt x="118" y="211"/>
                    <a:pt x="123" y="208"/>
                  </a:cubicBezTo>
                  <a:cubicBezTo>
                    <a:pt x="129" y="203"/>
                    <a:pt x="136" y="194"/>
                    <a:pt x="135" y="187"/>
                  </a:cubicBezTo>
                  <a:cubicBezTo>
                    <a:pt x="134" y="181"/>
                    <a:pt x="125" y="172"/>
                    <a:pt x="118" y="172"/>
                  </a:cubicBezTo>
                  <a:cubicBezTo>
                    <a:pt x="105" y="170"/>
                    <a:pt x="92" y="175"/>
                    <a:pt x="79" y="176"/>
                  </a:cubicBezTo>
                  <a:cubicBezTo>
                    <a:pt x="72" y="176"/>
                    <a:pt x="64" y="175"/>
                    <a:pt x="57" y="175"/>
                  </a:cubicBezTo>
                  <a:cubicBezTo>
                    <a:pt x="56" y="173"/>
                    <a:pt x="54" y="171"/>
                    <a:pt x="52"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9">
              <a:extLst>
                <a:ext uri="{FF2B5EF4-FFF2-40B4-BE49-F238E27FC236}">
                  <a16:creationId xmlns:a16="http://schemas.microsoft.com/office/drawing/2014/main" id="{7B490709-C81E-4D3D-99A8-E7717C097611}"/>
                </a:ext>
              </a:extLst>
            </p:cNvPr>
            <p:cNvSpPr>
              <a:spLocks/>
            </p:cNvSpPr>
            <p:nvPr/>
          </p:nvSpPr>
          <p:spPr bwMode="auto">
            <a:xfrm>
              <a:off x="2057301" y="922326"/>
              <a:ext cx="297744" cy="283668"/>
            </a:xfrm>
            <a:custGeom>
              <a:avLst/>
              <a:gdLst>
                <a:gd name="T0" fmla="*/ 80 w 364"/>
                <a:gd name="T1" fmla="*/ 151 h 346"/>
                <a:gd name="T2" fmla="*/ 165 w 364"/>
                <a:gd name="T3" fmla="*/ 250 h 346"/>
                <a:gd name="T4" fmla="*/ 245 w 364"/>
                <a:gd name="T5" fmla="*/ 256 h 346"/>
                <a:gd name="T6" fmla="*/ 267 w 364"/>
                <a:gd name="T7" fmla="*/ 211 h 346"/>
                <a:gd name="T8" fmla="*/ 249 w 364"/>
                <a:gd name="T9" fmla="*/ 203 h 346"/>
                <a:gd name="T10" fmla="*/ 139 w 364"/>
                <a:gd name="T11" fmla="*/ 170 h 346"/>
                <a:gd name="T12" fmla="*/ 108 w 364"/>
                <a:gd name="T13" fmla="*/ 136 h 346"/>
                <a:gd name="T14" fmla="*/ 118 w 364"/>
                <a:gd name="T15" fmla="*/ 109 h 346"/>
                <a:gd name="T16" fmla="*/ 138 w 364"/>
                <a:gd name="T17" fmla="*/ 107 h 346"/>
                <a:gd name="T18" fmla="*/ 191 w 364"/>
                <a:gd name="T19" fmla="*/ 73 h 346"/>
                <a:gd name="T20" fmla="*/ 241 w 364"/>
                <a:gd name="T21" fmla="*/ 6 h 346"/>
                <a:gd name="T22" fmla="*/ 243 w 364"/>
                <a:gd name="T23" fmla="*/ 35 h 346"/>
                <a:gd name="T24" fmla="*/ 191 w 364"/>
                <a:gd name="T25" fmla="*/ 109 h 346"/>
                <a:gd name="T26" fmla="*/ 170 w 364"/>
                <a:gd name="T27" fmla="*/ 124 h 346"/>
                <a:gd name="T28" fmla="*/ 209 w 364"/>
                <a:gd name="T29" fmla="*/ 135 h 346"/>
                <a:gd name="T30" fmla="*/ 259 w 364"/>
                <a:gd name="T31" fmla="*/ 59 h 346"/>
                <a:gd name="T32" fmla="*/ 268 w 364"/>
                <a:gd name="T33" fmla="*/ 29 h 346"/>
                <a:gd name="T34" fmla="*/ 306 w 364"/>
                <a:gd name="T35" fmla="*/ 9 h 346"/>
                <a:gd name="T36" fmla="*/ 295 w 364"/>
                <a:gd name="T37" fmla="*/ 59 h 346"/>
                <a:gd name="T38" fmla="*/ 255 w 364"/>
                <a:gd name="T39" fmla="*/ 134 h 346"/>
                <a:gd name="T40" fmla="*/ 251 w 364"/>
                <a:gd name="T41" fmla="*/ 162 h 346"/>
                <a:gd name="T42" fmla="*/ 283 w 364"/>
                <a:gd name="T43" fmla="*/ 153 h 346"/>
                <a:gd name="T44" fmla="*/ 319 w 364"/>
                <a:gd name="T45" fmla="*/ 61 h 346"/>
                <a:gd name="T46" fmla="*/ 323 w 364"/>
                <a:gd name="T47" fmla="*/ 14 h 346"/>
                <a:gd name="T48" fmla="*/ 335 w 364"/>
                <a:gd name="T49" fmla="*/ 0 h 346"/>
                <a:gd name="T50" fmla="*/ 357 w 364"/>
                <a:gd name="T51" fmla="*/ 9 h 346"/>
                <a:gd name="T52" fmla="*/ 364 w 364"/>
                <a:gd name="T53" fmla="*/ 49 h 346"/>
                <a:gd name="T54" fmla="*/ 318 w 364"/>
                <a:gd name="T55" fmla="*/ 173 h 346"/>
                <a:gd name="T56" fmla="*/ 326 w 364"/>
                <a:gd name="T57" fmla="*/ 257 h 346"/>
                <a:gd name="T58" fmla="*/ 317 w 364"/>
                <a:gd name="T59" fmla="*/ 289 h 346"/>
                <a:gd name="T60" fmla="*/ 266 w 364"/>
                <a:gd name="T61" fmla="*/ 292 h 346"/>
                <a:gd name="T62" fmla="*/ 221 w 364"/>
                <a:gd name="T63" fmla="*/ 319 h 346"/>
                <a:gd name="T64" fmla="*/ 190 w 364"/>
                <a:gd name="T65" fmla="*/ 342 h 346"/>
                <a:gd name="T66" fmla="*/ 165 w 364"/>
                <a:gd name="T67" fmla="*/ 325 h 346"/>
                <a:gd name="T68" fmla="*/ 152 w 364"/>
                <a:gd name="T69" fmla="*/ 298 h 346"/>
                <a:gd name="T70" fmla="*/ 97 w 364"/>
                <a:gd name="T71" fmla="*/ 295 h 346"/>
                <a:gd name="T72" fmla="*/ 77 w 364"/>
                <a:gd name="T73" fmla="*/ 317 h 346"/>
                <a:gd name="T74" fmla="*/ 16 w 364"/>
                <a:gd name="T75" fmla="*/ 334 h 346"/>
                <a:gd name="T76" fmla="*/ 14 w 364"/>
                <a:gd name="T77" fmla="*/ 315 h 346"/>
                <a:gd name="T78" fmla="*/ 64 w 364"/>
                <a:gd name="T79" fmla="*/ 284 h 346"/>
                <a:gd name="T80" fmla="*/ 72 w 364"/>
                <a:gd name="T81" fmla="*/ 237 h 346"/>
                <a:gd name="T82" fmla="*/ 46 w 364"/>
                <a:gd name="T83" fmla="*/ 233 h 346"/>
                <a:gd name="T84" fmla="*/ 16 w 364"/>
                <a:gd name="T85" fmla="*/ 252 h 346"/>
                <a:gd name="T86" fmla="*/ 0 w 364"/>
                <a:gd name="T87" fmla="*/ 250 h 346"/>
                <a:gd name="T88" fmla="*/ 3 w 364"/>
                <a:gd name="T89" fmla="*/ 234 h 346"/>
                <a:gd name="T90" fmla="*/ 10 w 364"/>
                <a:gd name="T91" fmla="*/ 227 h 346"/>
                <a:gd name="T92" fmla="*/ 68 w 364"/>
                <a:gd name="T93" fmla="*/ 168 h 346"/>
                <a:gd name="T94" fmla="*/ 80 w 364"/>
                <a:gd name="T95" fmla="*/ 1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4" h="346">
                  <a:moveTo>
                    <a:pt x="80" y="151"/>
                  </a:moveTo>
                  <a:cubicBezTo>
                    <a:pt x="92" y="203"/>
                    <a:pt x="125" y="230"/>
                    <a:pt x="165" y="250"/>
                  </a:cubicBezTo>
                  <a:cubicBezTo>
                    <a:pt x="190" y="262"/>
                    <a:pt x="217" y="268"/>
                    <a:pt x="245" y="256"/>
                  </a:cubicBezTo>
                  <a:cubicBezTo>
                    <a:pt x="264" y="247"/>
                    <a:pt x="274" y="229"/>
                    <a:pt x="267" y="211"/>
                  </a:cubicBezTo>
                  <a:cubicBezTo>
                    <a:pt x="265" y="206"/>
                    <a:pt x="255" y="203"/>
                    <a:pt x="249" y="203"/>
                  </a:cubicBezTo>
                  <a:cubicBezTo>
                    <a:pt x="210" y="200"/>
                    <a:pt x="171" y="194"/>
                    <a:pt x="139" y="170"/>
                  </a:cubicBezTo>
                  <a:cubicBezTo>
                    <a:pt x="127" y="161"/>
                    <a:pt x="117" y="148"/>
                    <a:pt x="108" y="136"/>
                  </a:cubicBezTo>
                  <a:cubicBezTo>
                    <a:pt x="98" y="123"/>
                    <a:pt x="105" y="114"/>
                    <a:pt x="118" y="109"/>
                  </a:cubicBezTo>
                  <a:cubicBezTo>
                    <a:pt x="125" y="107"/>
                    <a:pt x="132" y="108"/>
                    <a:pt x="138" y="107"/>
                  </a:cubicBezTo>
                  <a:cubicBezTo>
                    <a:pt x="162" y="106"/>
                    <a:pt x="181" y="97"/>
                    <a:pt x="191" y="73"/>
                  </a:cubicBezTo>
                  <a:cubicBezTo>
                    <a:pt x="202" y="49"/>
                    <a:pt x="214" y="26"/>
                    <a:pt x="241" y="6"/>
                  </a:cubicBezTo>
                  <a:cubicBezTo>
                    <a:pt x="242" y="19"/>
                    <a:pt x="245" y="27"/>
                    <a:pt x="243" y="35"/>
                  </a:cubicBezTo>
                  <a:cubicBezTo>
                    <a:pt x="236" y="66"/>
                    <a:pt x="218" y="91"/>
                    <a:pt x="191" y="109"/>
                  </a:cubicBezTo>
                  <a:cubicBezTo>
                    <a:pt x="184" y="114"/>
                    <a:pt x="177" y="119"/>
                    <a:pt x="170" y="124"/>
                  </a:cubicBezTo>
                  <a:cubicBezTo>
                    <a:pt x="181" y="141"/>
                    <a:pt x="193" y="144"/>
                    <a:pt x="209" y="135"/>
                  </a:cubicBezTo>
                  <a:cubicBezTo>
                    <a:pt x="239" y="119"/>
                    <a:pt x="250" y="90"/>
                    <a:pt x="259" y="59"/>
                  </a:cubicBezTo>
                  <a:cubicBezTo>
                    <a:pt x="262" y="49"/>
                    <a:pt x="264" y="39"/>
                    <a:pt x="268" y="29"/>
                  </a:cubicBezTo>
                  <a:cubicBezTo>
                    <a:pt x="274" y="16"/>
                    <a:pt x="282" y="5"/>
                    <a:pt x="306" y="9"/>
                  </a:cubicBezTo>
                  <a:cubicBezTo>
                    <a:pt x="302" y="26"/>
                    <a:pt x="302" y="44"/>
                    <a:pt x="295" y="59"/>
                  </a:cubicBezTo>
                  <a:cubicBezTo>
                    <a:pt x="284" y="85"/>
                    <a:pt x="267" y="109"/>
                    <a:pt x="255" y="134"/>
                  </a:cubicBezTo>
                  <a:cubicBezTo>
                    <a:pt x="251" y="142"/>
                    <a:pt x="252" y="153"/>
                    <a:pt x="251" y="162"/>
                  </a:cubicBezTo>
                  <a:cubicBezTo>
                    <a:pt x="262" y="159"/>
                    <a:pt x="275" y="160"/>
                    <a:pt x="283" y="153"/>
                  </a:cubicBezTo>
                  <a:cubicBezTo>
                    <a:pt x="309" y="129"/>
                    <a:pt x="317" y="96"/>
                    <a:pt x="319" y="61"/>
                  </a:cubicBezTo>
                  <a:cubicBezTo>
                    <a:pt x="320" y="46"/>
                    <a:pt x="321" y="30"/>
                    <a:pt x="323" y="14"/>
                  </a:cubicBezTo>
                  <a:cubicBezTo>
                    <a:pt x="324" y="9"/>
                    <a:pt x="331" y="0"/>
                    <a:pt x="335" y="0"/>
                  </a:cubicBezTo>
                  <a:cubicBezTo>
                    <a:pt x="343" y="0"/>
                    <a:pt x="354" y="4"/>
                    <a:pt x="357" y="9"/>
                  </a:cubicBezTo>
                  <a:cubicBezTo>
                    <a:pt x="362" y="21"/>
                    <a:pt x="364" y="36"/>
                    <a:pt x="364" y="49"/>
                  </a:cubicBezTo>
                  <a:cubicBezTo>
                    <a:pt x="364" y="96"/>
                    <a:pt x="346" y="136"/>
                    <a:pt x="318" y="173"/>
                  </a:cubicBezTo>
                  <a:cubicBezTo>
                    <a:pt x="304" y="193"/>
                    <a:pt x="309" y="240"/>
                    <a:pt x="326" y="257"/>
                  </a:cubicBezTo>
                  <a:cubicBezTo>
                    <a:pt x="339" y="269"/>
                    <a:pt x="335" y="286"/>
                    <a:pt x="317" y="289"/>
                  </a:cubicBezTo>
                  <a:cubicBezTo>
                    <a:pt x="300" y="293"/>
                    <a:pt x="283" y="294"/>
                    <a:pt x="266" y="292"/>
                  </a:cubicBezTo>
                  <a:cubicBezTo>
                    <a:pt x="236" y="288"/>
                    <a:pt x="232" y="291"/>
                    <a:pt x="221" y="319"/>
                  </a:cubicBezTo>
                  <a:cubicBezTo>
                    <a:pt x="217" y="329"/>
                    <a:pt x="202" y="337"/>
                    <a:pt x="190" y="342"/>
                  </a:cubicBezTo>
                  <a:cubicBezTo>
                    <a:pt x="178" y="346"/>
                    <a:pt x="169" y="337"/>
                    <a:pt x="165" y="325"/>
                  </a:cubicBezTo>
                  <a:cubicBezTo>
                    <a:pt x="161" y="315"/>
                    <a:pt x="157" y="306"/>
                    <a:pt x="152" y="298"/>
                  </a:cubicBezTo>
                  <a:cubicBezTo>
                    <a:pt x="137" y="278"/>
                    <a:pt x="114" y="277"/>
                    <a:pt x="97" y="295"/>
                  </a:cubicBezTo>
                  <a:cubicBezTo>
                    <a:pt x="90" y="302"/>
                    <a:pt x="83" y="309"/>
                    <a:pt x="77" y="317"/>
                  </a:cubicBezTo>
                  <a:cubicBezTo>
                    <a:pt x="60" y="335"/>
                    <a:pt x="38" y="337"/>
                    <a:pt x="16" y="334"/>
                  </a:cubicBezTo>
                  <a:cubicBezTo>
                    <a:pt x="2" y="332"/>
                    <a:pt x="6" y="321"/>
                    <a:pt x="14" y="315"/>
                  </a:cubicBezTo>
                  <a:cubicBezTo>
                    <a:pt x="30" y="304"/>
                    <a:pt x="47" y="294"/>
                    <a:pt x="64" y="284"/>
                  </a:cubicBezTo>
                  <a:cubicBezTo>
                    <a:pt x="85" y="272"/>
                    <a:pt x="88" y="256"/>
                    <a:pt x="72" y="237"/>
                  </a:cubicBezTo>
                  <a:cubicBezTo>
                    <a:pt x="64" y="228"/>
                    <a:pt x="56" y="227"/>
                    <a:pt x="46" y="233"/>
                  </a:cubicBezTo>
                  <a:cubicBezTo>
                    <a:pt x="36" y="240"/>
                    <a:pt x="27" y="247"/>
                    <a:pt x="16" y="252"/>
                  </a:cubicBezTo>
                  <a:cubicBezTo>
                    <a:pt x="12" y="254"/>
                    <a:pt x="6" y="251"/>
                    <a:pt x="0" y="250"/>
                  </a:cubicBezTo>
                  <a:cubicBezTo>
                    <a:pt x="1" y="245"/>
                    <a:pt x="1" y="239"/>
                    <a:pt x="3" y="234"/>
                  </a:cubicBezTo>
                  <a:cubicBezTo>
                    <a:pt x="4" y="231"/>
                    <a:pt x="8" y="230"/>
                    <a:pt x="10" y="227"/>
                  </a:cubicBezTo>
                  <a:cubicBezTo>
                    <a:pt x="30" y="208"/>
                    <a:pt x="49" y="188"/>
                    <a:pt x="68" y="168"/>
                  </a:cubicBezTo>
                  <a:cubicBezTo>
                    <a:pt x="71" y="164"/>
                    <a:pt x="74" y="160"/>
                    <a:pt x="80" y="1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0">
              <a:extLst>
                <a:ext uri="{FF2B5EF4-FFF2-40B4-BE49-F238E27FC236}">
                  <a16:creationId xmlns:a16="http://schemas.microsoft.com/office/drawing/2014/main" id="{08B0A916-7579-4747-A80F-0CACF9704E7F}"/>
                </a:ext>
              </a:extLst>
            </p:cNvPr>
            <p:cNvSpPr>
              <a:spLocks/>
            </p:cNvSpPr>
            <p:nvPr/>
          </p:nvSpPr>
          <p:spPr bwMode="auto">
            <a:xfrm>
              <a:off x="1949281" y="1249141"/>
              <a:ext cx="74359" cy="268979"/>
            </a:xfrm>
            <a:custGeom>
              <a:avLst/>
              <a:gdLst>
                <a:gd name="T0" fmla="*/ 91 w 91"/>
                <a:gd name="T1" fmla="*/ 1 h 328"/>
                <a:gd name="T2" fmla="*/ 91 w 91"/>
                <a:gd name="T3" fmla="*/ 103 h 328"/>
                <a:gd name="T4" fmla="*/ 73 w 91"/>
                <a:gd name="T5" fmla="*/ 147 h 328"/>
                <a:gd name="T6" fmla="*/ 52 w 91"/>
                <a:gd name="T7" fmla="*/ 239 h 328"/>
                <a:gd name="T8" fmla="*/ 73 w 91"/>
                <a:gd name="T9" fmla="*/ 304 h 328"/>
                <a:gd name="T10" fmla="*/ 76 w 91"/>
                <a:gd name="T11" fmla="*/ 327 h 328"/>
                <a:gd name="T12" fmla="*/ 25 w 91"/>
                <a:gd name="T13" fmla="*/ 326 h 328"/>
                <a:gd name="T14" fmla="*/ 3 w 91"/>
                <a:gd name="T15" fmla="*/ 299 h 328"/>
                <a:gd name="T16" fmla="*/ 13 w 91"/>
                <a:gd name="T17" fmla="*/ 179 h 328"/>
                <a:gd name="T18" fmla="*/ 36 w 91"/>
                <a:gd name="T19" fmla="*/ 143 h 328"/>
                <a:gd name="T20" fmla="*/ 55 w 91"/>
                <a:gd name="T21" fmla="*/ 57 h 328"/>
                <a:gd name="T22" fmla="*/ 42 w 91"/>
                <a:gd name="T23" fmla="*/ 48 h 328"/>
                <a:gd name="T24" fmla="*/ 13 w 91"/>
                <a:gd name="T25" fmla="*/ 44 h 328"/>
                <a:gd name="T26" fmla="*/ 0 w 91"/>
                <a:gd name="T27" fmla="*/ 33 h 328"/>
                <a:gd name="T28" fmla="*/ 9 w 91"/>
                <a:gd name="T29" fmla="*/ 18 h 328"/>
                <a:gd name="T30" fmla="*/ 79 w 91"/>
                <a:gd name="T31" fmla="*/ 0 h 328"/>
                <a:gd name="T32" fmla="*/ 91 w 91"/>
                <a:gd name="T33" fmla="*/ 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328">
                  <a:moveTo>
                    <a:pt x="91" y="1"/>
                  </a:moveTo>
                  <a:cubicBezTo>
                    <a:pt x="91" y="37"/>
                    <a:pt x="90" y="70"/>
                    <a:pt x="91" y="103"/>
                  </a:cubicBezTo>
                  <a:cubicBezTo>
                    <a:pt x="91" y="120"/>
                    <a:pt x="88" y="136"/>
                    <a:pt x="73" y="147"/>
                  </a:cubicBezTo>
                  <a:cubicBezTo>
                    <a:pt x="43" y="172"/>
                    <a:pt x="44" y="205"/>
                    <a:pt x="52" y="239"/>
                  </a:cubicBezTo>
                  <a:cubicBezTo>
                    <a:pt x="57" y="261"/>
                    <a:pt x="66" y="282"/>
                    <a:pt x="73" y="304"/>
                  </a:cubicBezTo>
                  <a:cubicBezTo>
                    <a:pt x="75" y="311"/>
                    <a:pt x="75" y="318"/>
                    <a:pt x="76" y="327"/>
                  </a:cubicBezTo>
                  <a:cubicBezTo>
                    <a:pt x="57" y="327"/>
                    <a:pt x="41" y="328"/>
                    <a:pt x="25" y="326"/>
                  </a:cubicBezTo>
                  <a:cubicBezTo>
                    <a:pt x="10" y="325"/>
                    <a:pt x="2" y="317"/>
                    <a:pt x="3" y="299"/>
                  </a:cubicBezTo>
                  <a:cubicBezTo>
                    <a:pt x="7" y="259"/>
                    <a:pt x="7" y="219"/>
                    <a:pt x="13" y="179"/>
                  </a:cubicBezTo>
                  <a:cubicBezTo>
                    <a:pt x="15" y="166"/>
                    <a:pt x="26" y="153"/>
                    <a:pt x="36" y="143"/>
                  </a:cubicBezTo>
                  <a:cubicBezTo>
                    <a:pt x="60" y="118"/>
                    <a:pt x="58" y="88"/>
                    <a:pt x="55" y="57"/>
                  </a:cubicBezTo>
                  <a:cubicBezTo>
                    <a:pt x="55" y="54"/>
                    <a:pt x="47" y="49"/>
                    <a:pt x="42" y="48"/>
                  </a:cubicBezTo>
                  <a:cubicBezTo>
                    <a:pt x="33" y="46"/>
                    <a:pt x="22" y="46"/>
                    <a:pt x="13" y="44"/>
                  </a:cubicBezTo>
                  <a:cubicBezTo>
                    <a:pt x="8" y="42"/>
                    <a:pt x="1" y="37"/>
                    <a:pt x="0" y="33"/>
                  </a:cubicBezTo>
                  <a:cubicBezTo>
                    <a:pt x="0" y="28"/>
                    <a:pt x="5" y="19"/>
                    <a:pt x="9" y="18"/>
                  </a:cubicBezTo>
                  <a:cubicBezTo>
                    <a:pt x="32" y="11"/>
                    <a:pt x="56" y="6"/>
                    <a:pt x="79" y="0"/>
                  </a:cubicBezTo>
                  <a:cubicBezTo>
                    <a:pt x="82" y="0"/>
                    <a:pt x="86" y="1"/>
                    <a:pt x="9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1">
              <a:extLst>
                <a:ext uri="{FF2B5EF4-FFF2-40B4-BE49-F238E27FC236}">
                  <a16:creationId xmlns:a16="http://schemas.microsoft.com/office/drawing/2014/main" id="{D792D86F-044B-40E0-8716-AD5655271FB6}"/>
                </a:ext>
              </a:extLst>
            </p:cNvPr>
            <p:cNvSpPr>
              <a:spLocks/>
            </p:cNvSpPr>
            <p:nvPr/>
          </p:nvSpPr>
          <p:spPr bwMode="auto">
            <a:xfrm>
              <a:off x="2041695" y="922326"/>
              <a:ext cx="153921" cy="155757"/>
            </a:xfrm>
            <a:custGeom>
              <a:avLst/>
              <a:gdLst>
                <a:gd name="T0" fmla="*/ 6 w 188"/>
                <a:gd name="T1" fmla="*/ 14 h 190"/>
                <a:gd name="T2" fmla="*/ 63 w 188"/>
                <a:gd name="T3" fmla="*/ 21 h 190"/>
                <a:gd name="T4" fmla="*/ 142 w 188"/>
                <a:gd name="T5" fmla="*/ 37 h 190"/>
                <a:gd name="T6" fmla="*/ 174 w 188"/>
                <a:gd name="T7" fmla="*/ 16 h 190"/>
                <a:gd name="T8" fmla="*/ 182 w 188"/>
                <a:gd name="T9" fmla="*/ 40 h 190"/>
                <a:gd name="T10" fmla="*/ 120 w 188"/>
                <a:gd name="T11" fmla="*/ 79 h 190"/>
                <a:gd name="T12" fmla="*/ 81 w 188"/>
                <a:gd name="T13" fmla="*/ 109 h 190"/>
                <a:gd name="T14" fmla="*/ 45 w 188"/>
                <a:gd name="T15" fmla="*/ 169 h 190"/>
                <a:gd name="T16" fmla="*/ 12 w 188"/>
                <a:gd name="T17" fmla="*/ 174 h 190"/>
                <a:gd name="T18" fmla="*/ 18 w 188"/>
                <a:gd name="T19" fmla="*/ 140 h 190"/>
                <a:gd name="T20" fmla="*/ 39 w 188"/>
                <a:gd name="T21" fmla="*/ 118 h 190"/>
                <a:gd name="T22" fmla="*/ 41 w 188"/>
                <a:gd name="T23" fmla="*/ 56 h 190"/>
                <a:gd name="T24" fmla="*/ 6 w 188"/>
                <a:gd name="T25" fmla="*/ 1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90">
                  <a:moveTo>
                    <a:pt x="6" y="14"/>
                  </a:moveTo>
                  <a:cubicBezTo>
                    <a:pt x="29" y="0"/>
                    <a:pt x="50" y="4"/>
                    <a:pt x="63" y="21"/>
                  </a:cubicBezTo>
                  <a:cubicBezTo>
                    <a:pt x="87" y="55"/>
                    <a:pt x="107" y="59"/>
                    <a:pt x="142" y="37"/>
                  </a:cubicBezTo>
                  <a:cubicBezTo>
                    <a:pt x="153" y="31"/>
                    <a:pt x="163" y="23"/>
                    <a:pt x="174" y="16"/>
                  </a:cubicBezTo>
                  <a:cubicBezTo>
                    <a:pt x="187" y="21"/>
                    <a:pt x="188" y="29"/>
                    <a:pt x="182" y="40"/>
                  </a:cubicBezTo>
                  <a:cubicBezTo>
                    <a:pt x="168" y="64"/>
                    <a:pt x="147" y="78"/>
                    <a:pt x="120" y="79"/>
                  </a:cubicBezTo>
                  <a:cubicBezTo>
                    <a:pt x="99" y="79"/>
                    <a:pt x="89" y="88"/>
                    <a:pt x="81" y="109"/>
                  </a:cubicBezTo>
                  <a:cubicBezTo>
                    <a:pt x="74" y="131"/>
                    <a:pt x="59" y="150"/>
                    <a:pt x="45" y="169"/>
                  </a:cubicBezTo>
                  <a:cubicBezTo>
                    <a:pt x="38" y="178"/>
                    <a:pt x="25" y="190"/>
                    <a:pt x="12" y="174"/>
                  </a:cubicBezTo>
                  <a:cubicBezTo>
                    <a:pt x="0" y="161"/>
                    <a:pt x="8" y="150"/>
                    <a:pt x="18" y="140"/>
                  </a:cubicBezTo>
                  <a:cubicBezTo>
                    <a:pt x="26" y="133"/>
                    <a:pt x="33" y="126"/>
                    <a:pt x="39" y="118"/>
                  </a:cubicBezTo>
                  <a:cubicBezTo>
                    <a:pt x="58" y="94"/>
                    <a:pt x="59" y="81"/>
                    <a:pt x="41" y="56"/>
                  </a:cubicBezTo>
                  <a:cubicBezTo>
                    <a:pt x="31" y="41"/>
                    <a:pt x="18" y="29"/>
                    <a:pt x="6"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803077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1" pos="3840">
          <p15:clr>
            <a:srgbClr val="FBAE40"/>
          </p15:clr>
        </p15:guide>
        <p15:guide id="2" pos="7265">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73CFC9-8363-4487-A32C-B1BEBA8F1699}"/>
              </a:ext>
            </a:extLst>
          </p:cNvPr>
          <p:cNvSpPr>
            <a:spLocks noGrp="1"/>
          </p:cNvSpPr>
          <p:nvPr>
            <p:ph type="title"/>
          </p:nvPr>
        </p:nvSpPr>
        <p:spPr>
          <a:xfrm>
            <a:off x="319208" y="202011"/>
            <a:ext cx="8655953" cy="601075"/>
          </a:xfrm>
          <a:prstGeom prst="rect">
            <a:avLst/>
          </a:prstGeom>
        </p:spPr>
        <p:txBody>
          <a:bodyPr lIns="0" rIns="0" anchor="ctr">
            <a:normAutofit/>
          </a:bodyPr>
          <a:lstStyle>
            <a:lvl1pPr>
              <a:defRPr sz="2800" b="1">
                <a:latin typeface="方正粗雅宋简体" panose="02000000000000000000" pitchFamily="2" charset="-122"/>
                <a:ea typeface="方正粗雅宋简体" panose="02000000000000000000" pitchFamily="2" charset="-122"/>
              </a:defRPr>
            </a:lvl1pPr>
          </a:lstStyle>
          <a:p>
            <a:r>
              <a:rPr lang="zh-CN" altLang="en-US" dirty="0"/>
              <a:t>单击此处编辑母版标题样式</a:t>
            </a:r>
          </a:p>
        </p:txBody>
      </p:sp>
    </p:spTree>
    <p:extLst>
      <p:ext uri="{BB962C8B-B14F-4D97-AF65-F5344CB8AC3E}">
        <p14:creationId xmlns:p14="http://schemas.microsoft.com/office/powerpoint/2010/main" val="3548641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1" pos="3840">
          <p15:clr>
            <a:srgbClr val="FBAE40"/>
          </p15:clr>
        </p15:guide>
        <p15:guide id="2" pos="726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730D23AC-4580-4210-BB08-5EBF58B8AEE7}"/>
              </a:ext>
            </a:extLst>
          </p:cNvPr>
          <p:cNvSpPr>
            <a:spLocks noGrp="1"/>
          </p:cNvSpPr>
          <p:nvPr>
            <p:ph type="sldNum" sz="quarter" idx="12"/>
          </p:nvPr>
        </p:nvSpPr>
        <p:spPr>
          <a:xfrm>
            <a:off x="9003382" y="6232973"/>
            <a:ext cx="2743200" cy="341761"/>
          </a:xfrm>
          <a:prstGeom prst="rect">
            <a:avLst/>
          </a:prstGeom>
        </p:spPr>
        <p:txBody>
          <a:bodyPr lIns="0" tIns="0" rIns="0" bIns="0" anchor="b"/>
          <a:lstStyle>
            <a:lvl1pPr algn="r">
              <a:defRPr sz="1600" b="1">
                <a:solidFill>
                  <a:schemeClr val="tx2"/>
                </a:solidFill>
              </a:defRPr>
            </a:lvl1pPr>
          </a:lstStyle>
          <a:p>
            <a:fld id="{1AAC388E-FA9E-4A2C-95EA-1F6B3A07935A}" type="slidenum">
              <a:rPr lang="zh-CN" altLang="en-US" smtClean="0"/>
              <a:pPr/>
              <a:t>‹#›</a:t>
            </a:fld>
            <a:endParaRPr lang="zh-CN" altLang="en-US"/>
          </a:p>
        </p:txBody>
      </p:sp>
      <p:grpSp>
        <p:nvGrpSpPr>
          <p:cNvPr id="3" name="Group 74">
            <a:extLst>
              <a:ext uri="{FF2B5EF4-FFF2-40B4-BE49-F238E27FC236}">
                <a16:creationId xmlns:a16="http://schemas.microsoft.com/office/drawing/2014/main" id="{FDE1B2FB-A61D-44E3-B6FC-5AD6BFA9E353}"/>
              </a:ext>
            </a:extLst>
          </p:cNvPr>
          <p:cNvGrpSpPr>
            <a:grpSpLocks noChangeAspect="1"/>
          </p:cNvGrpSpPr>
          <p:nvPr userDrawn="1"/>
        </p:nvGrpSpPr>
        <p:grpSpPr bwMode="auto">
          <a:xfrm>
            <a:off x="9873198" y="224064"/>
            <a:ext cx="1873384" cy="521122"/>
            <a:chOff x="954" y="660"/>
            <a:chExt cx="1269" cy="353"/>
          </a:xfrm>
          <a:solidFill>
            <a:schemeClr val="tx2"/>
          </a:solidFill>
        </p:grpSpPr>
        <p:sp>
          <p:nvSpPr>
            <p:cNvPr id="5" name="Freeform 75">
              <a:extLst>
                <a:ext uri="{FF2B5EF4-FFF2-40B4-BE49-F238E27FC236}">
                  <a16:creationId xmlns:a16="http://schemas.microsoft.com/office/drawing/2014/main" id="{05E22588-9013-4B4F-922D-5C9641893CD9}"/>
                </a:ext>
              </a:extLst>
            </p:cNvPr>
            <p:cNvSpPr>
              <a:spLocks/>
            </p:cNvSpPr>
            <p:nvPr userDrawn="1"/>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6" name="Freeform 76">
              <a:extLst>
                <a:ext uri="{FF2B5EF4-FFF2-40B4-BE49-F238E27FC236}">
                  <a16:creationId xmlns:a16="http://schemas.microsoft.com/office/drawing/2014/main" id="{6E5D1ED1-2BBA-4D23-A34C-B23A2461E4A6}"/>
                </a:ext>
              </a:extLst>
            </p:cNvPr>
            <p:cNvSpPr>
              <a:spLocks/>
            </p:cNvSpPr>
            <p:nvPr userDrawn="1"/>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7" name="Freeform 77">
              <a:extLst>
                <a:ext uri="{FF2B5EF4-FFF2-40B4-BE49-F238E27FC236}">
                  <a16:creationId xmlns:a16="http://schemas.microsoft.com/office/drawing/2014/main" id="{BA1F6B86-C881-48F2-B896-664F79FA29CE}"/>
                </a:ext>
              </a:extLst>
            </p:cNvPr>
            <p:cNvSpPr>
              <a:spLocks/>
            </p:cNvSpPr>
            <p:nvPr userDrawn="1"/>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8" name="Freeform 78">
              <a:extLst>
                <a:ext uri="{FF2B5EF4-FFF2-40B4-BE49-F238E27FC236}">
                  <a16:creationId xmlns:a16="http://schemas.microsoft.com/office/drawing/2014/main" id="{2465D3CF-11EB-456C-9ECC-89044347769C}"/>
                </a:ext>
              </a:extLst>
            </p:cNvPr>
            <p:cNvSpPr>
              <a:spLocks/>
            </p:cNvSpPr>
            <p:nvPr userDrawn="1"/>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9" name="Freeform 79">
              <a:extLst>
                <a:ext uri="{FF2B5EF4-FFF2-40B4-BE49-F238E27FC236}">
                  <a16:creationId xmlns:a16="http://schemas.microsoft.com/office/drawing/2014/main" id="{DDC7DE56-FB7C-4D95-B18E-F4B46AF368BC}"/>
                </a:ext>
              </a:extLst>
            </p:cNvPr>
            <p:cNvSpPr>
              <a:spLocks/>
            </p:cNvSpPr>
            <p:nvPr userDrawn="1"/>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10" name="Freeform 80">
              <a:extLst>
                <a:ext uri="{FF2B5EF4-FFF2-40B4-BE49-F238E27FC236}">
                  <a16:creationId xmlns:a16="http://schemas.microsoft.com/office/drawing/2014/main" id="{7D3A18AF-77E8-4CDA-A371-05DE604D17E2}"/>
                </a:ext>
              </a:extLst>
            </p:cNvPr>
            <p:cNvSpPr>
              <a:spLocks/>
            </p:cNvSpPr>
            <p:nvPr userDrawn="1"/>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11" name="Freeform 81">
              <a:extLst>
                <a:ext uri="{FF2B5EF4-FFF2-40B4-BE49-F238E27FC236}">
                  <a16:creationId xmlns:a16="http://schemas.microsoft.com/office/drawing/2014/main" id="{2A09AAC9-1C2B-4359-B763-9E523D9D119C}"/>
                </a:ext>
              </a:extLst>
            </p:cNvPr>
            <p:cNvSpPr>
              <a:spLocks/>
            </p:cNvSpPr>
            <p:nvPr userDrawn="1"/>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12" name="Freeform 82">
              <a:extLst>
                <a:ext uri="{FF2B5EF4-FFF2-40B4-BE49-F238E27FC236}">
                  <a16:creationId xmlns:a16="http://schemas.microsoft.com/office/drawing/2014/main" id="{51926786-9F3F-439B-B3B7-348D984F4E1F}"/>
                </a:ext>
              </a:extLst>
            </p:cNvPr>
            <p:cNvSpPr>
              <a:spLocks/>
            </p:cNvSpPr>
            <p:nvPr userDrawn="1"/>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13" name="Freeform 83">
              <a:extLst>
                <a:ext uri="{FF2B5EF4-FFF2-40B4-BE49-F238E27FC236}">
                  <a16:creationId xmlns:a16="http://schemas.microsoft.com/office/drawing/2014/main" id="{6CB44588-013D-4EE9-8F1E-18D814434C0F}"/>
                </a:ext>
              </a:extLst>
            </p:cNvPr>
            <p:cNvSpPr>
              <a:spLocks/>
            </p:cNvSpPr>
            <p:nvPr userDrawn="1"/>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14" name="Freeform 84">
              <a:extLst>
                <a:ext uri="{FF2B5EF4-FFF2-40B4-BE49-F238E27FC236}">
                  <a16:creationId xmlns:a16="http://schemas.microsoft.com/office/drawing/2014/main" id="{7EDB998C-89F4-431E-87BF-709A7646720A}"/>
                </a:ext>
              </a:extLst>
            </p:cNvPr>
            <p:cNvSpPr>
              <a:spLocks/>
            </p:cNvSpPr>
            <p:nvPr userDrawn="1"/>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15" name="Freeform 85">
              <a:extLst>
                <a:ext uri="{FF2B5EF4-FFF2-40B4-BE49-F238E27FC236}">
                  <a16:creationId xmlns:a16="http://schemas.microsoft.com/office/drawing/2014/main" id="{F845B27E-D02C-4F06-A94A-E44BBC8F6FDD}"/>
                </a:ext>
              </a:extLst>
            </p:cNvPr>
            <p:cNvSpPr>
              <a:spLocks/>
            </p:cNvSpPr>
            <p:nvPr userDrawn="1"/>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16" name="Freeform 86">
              <a:extLst>
                <a:ext uri="{FF2B5EF4-FFF2-40B4-BE49-F238E27FC236}">
                  <a16:creationId xmlns:a16="http://schemas.microsoft.com/office/drawing/2014/main" id="{5AF4DE1D-6810-4566-8CE3-3644ED419277}"/>
                </a:ext>
              </a:extLst>
            </p:cNvPr>
            <p:cNvSpPr>
              <a:spLocks noEditPoints="1"/>
            </p:cNvSpPr>
            <p:nvPr userDrawn="1"/>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17" name="Freeform 87">
              <a:extLst>
                <a:ext uri="{FF2B5EF4-FFF2-40B4-BE49-F238E27FC236}">
                  <a16:creationId xmlns:a16="http://schemas.microsoft.com/office/drawing/2014/main" id="{5BDCE5CA-6421-4425-8743-4582C7D6064F}"/>
                </a:ext>
              </a:extLst>
            </p:cNvPr>
            <p:cNvSpPr>
              <a:spLocks/>
            </p:cNvSpPr>
            <p:nvPr userDrawn="1"/>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18" name="Freeform 88">
              <a:extLst>
                <a:ext uri="{FF2B5EF4-FFF2-40B4-BE49-F238E27FC236}">
                  <a16:creationId xmlns:a16="http://schemas.microsoft.com/office/drawing/2014/main" id="{F1EBB270-8E32-4DEB-99F8-322DD3760991}"/>
                </a:ext>
              </a:extLst>
            </p:cNvPr>
            <p:cNvSpPr>
              <a:spLocks/>
            </p:cNvSpPr>
            <p:nvPr userDrawn="1"/>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19" name="Freeform 89">
              <a:extLst>
                <a:ext uri="{FF2B5EF4-FFF2-40B4-BE49-F238E27FC236}">
                  <a16:creationId xmlns:a16="http://schemas.microsoft.com/office/drawing/2014/main" id="{BBA9315E-BB00-4149-B5BF-5CA424CF5EAE}"/>
                </a:ext>
              </a:extLst>
            </p:cNvPr>
            <p:cNvSpPr>
              <a:spLocks/>
            </p:cNvSpPr>
            <p:nvPr userDrawn="1"/>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20" name="Freeform 90">
              <a:extLst>
                <a:ext uri="{FF2B5EF4-FFF2-40B4-BE49-F238E27FC236}">
                  <a16:creationId xmlns:a16="http://schemas.microsoft.com/office/drawing/2014/main" id="{98162FDD-F507-459F-9F82-1F8AC616ADDF}"/>
                </a:ext>
              </a:extLst>
            </p:cNvPr>
            <p:cNvSpPr>
              <a:spLocks/>
            </p:cNvSpPr>
            <p:nvPr userDrawn="1"/>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21" name="Freeform 91">
              <a:extLst>
                <a:ext uri="{FF2B5EF4-FFF2-40B4-BE49-F238E27FC236}">
                  <a16:creationId xmlns:a16="http://schemas.microsoft.com/office/drawing/2014/main" id="{5FBD66CA-69D7-4410-9F22-16CEB1F37A69}"/>
                </a:ext>
              </a:extLst>
            </p:cNvPr>
            <p:cNvSpPr>
              <a:spLocks/>
            </p:cNvSpPr>
            <p:nvPr userDrawn="1"/>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22" name="Freeform 92">
              <a:extLst>
                <a:ext uri="{FF2B5EF4-FFF2-40B4-BE49-F238E27FC236}">
                  <a16:creationId xmlns:a16="http://schemas.microsoft.com/office/drawing/2014/main" id="{20336E6D-ACE8-45B8-9830-68BBCE809D87}"/>
                </a:ext>
              </a:extLst>
            </p:cNvPr>
            <p:cNvSpPr>
              <a:spLocks noEditPoints="1"/>
            </p:cNvSpPr>
            <p:nvPr userDrawn="1"/>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23" name="Freeform 93">
              <a:extLst>
                <a:ext uri="{FF2B5EF4-FFF2-40B4-BE49-F238E27FC236}">
                  <a16:creationId xmlns:a16="http://schemas.microsoft.com/office/drawing/2014/main" id="{BAABAF6B-2E23-4853-BFFC-D5D2CCA62DEC}"/>
                </a:ext>
              </a:extLst>
            </p:cNvPr>
            <p:cNvSpPr>
              <a:spLocks/>
            </p:cNvSpPr>
            <p:nvPr userDrawn="1"/>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24" name="Freeform 94">
              <a:extLst>
                <a:ext uri="{FF2B5EF4-FFF2-40B4-BE49-F238E27FC236}">
                  <a16:creationId xmlns:a16="http://schemas.microsoft.com/office/drawing/2014/main" id="{AB3895B2-8521-4548-A5D5-645C519E5CB2}"/>
                </a:ext>
              </a:extLst>
            </p:cNvPr>
            <p:cNvSpPr>
              <a:spLocks/>
            </p:cNvSpPr>
            <p:nvPr userDrawn="1"/>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25" name="Freeform 95">
              <a:extLst>
                <a:ext uri="{FF2B5EF4-FFF2-40B4-BE49-F238E27FC236}">
                  <a16:creationId xmlns:a16="http://schemas.microsoft.com/office/drawing/2014/main" id="{235E662F-02F4-4A6F-ADCE-C0CC46EF53CC}"/>
                </a:ext>
              </a:extLst>
            </p:cNvPr>
            <p:cNvSpPr>
              <a:spLocks/>
            </p:cNvSpPr>
            <p:nvPr userDrawn="1"/>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26" name="Freeform 96">
              <a:extLst>
                <a:ext uri="{FF2B5EF4-FFF2-40B4-BE49-F238E27FC236}">
                  <a16:creationId xmlns:a16="http://schemas.microsoft.com/office/drawing/2014/main" id="{940B24D3-4D32-428E-B7D3-6E3E6D9DC759}"/>
                </a:ext>
              </a:extLst>
            </p:cNvPr>
            <p:cNvSpPr>
              <a:spLocks/>
            </p:cNvSpPr>
            <p:nvPr userDrawn="1"/>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27" name="Freeform 97">
              <a:extLst>
                <a:ext uri="{FF2B5EF4-FFF2-40B4-BE49-F238E27FC236}">
                  <a16:creationId xmlns:a16="http://schemas.microsoft.com/office/drawing/2014/main" id="{30E8CBF7-BA79-42C9-914B-36D4ABFE0577}"/>
                </a:ext>
              </a:extLst>
            </p:cNvPr>
            <p:cNvSpPr>
              <a:spLocks/>
            </p:cNvSpPr>
            <p:nvPr userDrawn="1"/>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28" name="Freeform 98">
              <a:extLst>
                <a:ext uri="{FF2B5EF4-FFF2-40B4-BE49-F238E27FC236}">
                  <a16:creationId xmlns:a16="http://schemas.microsoft.com/office/drawing/2014/main" id="{BFAD07D8-87CB-4AD2-8845-BB8F490DA349}"/>
                </a:ext>
              </a:extLst>
            </p:cNvPr>
            <p:cNvSpPr>
              <a:spLocks/>
            </p:cNvSpPr>
            <p:nvPr userDrawn="1"/>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29" name="Freeform 99">
              <a:extLst>
                <a:ext uri="{FF2B5EF4-FFF2-40B4-BE49-F238E27FC236}">
                  <a16:creationId xmlns:a16="http://schemas.microsoft.com/office/drawing/2014/main" id="{B44383CC-373B-4965-92A6-875F809A947E}"/>
                </a:ext>
              </a:extLst>
            </p:cNvPr>
            <p:cNvSpPr>
              <a:spLocks/>
            </p:cNvSpPr>
            <p:nvPr userDrawn="1"/>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30" name="Freeform 100">
              <a:extLst>
                <a:ext uri="{FF2B5EF4-FFF2-40B4-BE49-F238E27FC236}">
                  <a16:creationId xmlns:a16="http://schemas.microsoft.com/office/drawing/2014/main" id="{A50794A3-1788-49CD-AEA0-250CFC8FD49D}"/>
                </a:ext>
              </a:extLst>
            </p:cNvPr>
            <p:cNvSpPr>
              <a:spLocks noEditPoints="1"/>
            </p:cNvSpPr>
            <p:nvPr userDrawn="1"/>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31" name="Freeform 101">
              <a:extLst>
                <a:ext uri="{FF2B5EF4-FFF2-40B4-BE49-F238E27FC236}">
                  <a16:creationId xmlns:a16="http://schemas.microsoft.com/office/drawing/2014/main" id="{116463AD-4B12-404D-8BB2-6C3D3272AE2D}"/>
                </a:ext>
              </a:extLst>
            </p:cNvPr>
            <p:cNvSpPr>
              <a:spLocks/>
            </p:cNvSpPr>
            <p:nvPr userDrawn="1"/>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32" name="Freeform 102">
              <a:extLst>
                <a:ext uri="{FF2B5EF4-FFF2-40B4-BE49-F238E27FC236}">
                  <a16:creationId xmlns:a16="http://schemas.microsoft.com/office/drawing/2014/main" id="{E3AFB79E-2EBA-4269-B088-5ECD2014ED19}"/>
                </a:ext>
              </a:extLst>
            </p:cNvPr>
            <p:cNvSpPr>
              <a:spLocks/>
            </p:cNvSpPr>
            <p:nvPr userDrawn="1"/>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33" name="Freeform 103">
              <a:extLst>
                <a:ext uri="{FF2B5EF4-FFF2-40B4-BE49-F238E27FC236}">
                  <a16:creationId xmlns:a16="http://schemas.microsoft.com/office/drawing/2014/main" id="{4DD6B9EC-7FFD-40D3-A97C-187D271CC25C}"/>
                </a:ext>
              </a:extLst>
            </p:cNvPr>
            <p:cNvSpPr>
              <a:spLocks/>
            </p:cNvSpPr>
            <p:nvPr userDrawn="1"/>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34" name="Freeform 104">
              <a:extLst>
                <a:ext uri="{FF2B5EF4-FFF2-40B4-BE49-F238E27FC236}">
                  <a16:creationId xmlns:a16="http://schemas.microsoft.com/office/drawing/2014/main" id="{4D07D75A-8DD0-4B80-9F8F-C2582DB56438}"/>
                </a:ext>
              </a:extLst>
            </p:cNvPr>
            <p:cNvSpPr>
              <a:spLocks/>
            </p:cNvSpPr>
            <p:nvPr userDrawn="1"/>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35" name="Freeform 105">
              <a:extLst>
                <a:ext uri="{FF2B5EF4-FFF2-40B4-BE49-F238E27FC236}">
                  <a16:creationId xmlns:a16="http://schemas.microsoft.com/office/drawing/2014/main" id="{BA33A9B8-E292-44B5-B166-90EDE3E89491}"/>
                </a:ext>
              </a:extLst>
            </p:cNvPr>
            <p:cNvSpPr>
              <a:spLocks noEditPoints="1"/>
            </p:cNvSpPr>
            <p:nvPr userDrawn="1"/>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36" name="Freeform 106">
              <a:extLst>
                <a:ext uri="{FF2B5EF4-FFF2-40B4-BE49-F238E27FC236}">
                  <a16:creationId xmlns:a16="http://schemas.microsoft.com/office/drawing/2014/main" id="{0CC706B8-DAAD-4E53-B5D6-B66B9A2953C7}"/>
                </a:ext>
              </a:extLst>
            </p:cNvPr>
            <p:cNvSpPr>
              <a:spLocks/>
            </p:cNvSpPr>
            <p:nvPr userDrawn="1"/>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37" name="Freeform 107">
              <a:extLst>
                <a:ext uri="{FF2B5EF4-FFF2-40B4-BE49-F238E27FC236}">
                  <a16:creationId xmlns:a16="http://schemas.microsoft.com/office/drawing/2014/main" id="{119FC483-2164-4C16-BF31-5365301E6063}"/>
                </a:ext>
              </a:extLst>
            </p:cNvPr>
            <p:cNvSpPr>
              <a:spLocks/>
            </p:cNvSpPr>
            <p:nvPr userDrawn="1"/>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38" name="Freeform 108">
              <a:extLst>
                <a:ext uri="{FF2B5EF4-FFF2-40B4-BE49-F238E27FC236}">
                  <a16:creationId xmlns:a16="http://schemas.microsoft.com/office/drawing/2014/main" id="{ED1FD9E9-61FF-48CF-8FA5-6D9B891E7413}"/>
                </a:ext>
              </a:extLst>
            </p:cNvPr>
            <p:cNvSpPr>
              <a:spLocks/>
            </p:cNvSpPr>
            <p:nvPr userDrawn="1"/>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39" name="Freeform 109">
              <a:extLst>
                <a:ext uri="{FF2B5EF4-FFF2-40B4-BE49-F238E27FC236}">
                  <a16:creationId xmlns:a16="http://schemas.microsoft.com/office/drawing/2014/main" id="{FABB4B00-B4AE-48C6-9094-ACD4AFD5B7CC}"/>
                </a:ext>
              </a:extLst>
            </p:cNvPr>
            <p:cNvSpPr>
              <a:spLocks/>
            </p:cNvSpPr>
            <p:nvPr userDrawn="1"/>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40" name="Freeform 110">
              <a:extLst>
                <a:ext uri="{FF2B5EF4-FFF2-40B4-BE49-F238E27FC236}">
                  <a16:creationId xmlns:a16="http://schemas.microsoft.com/office/drawing/2014/main" id="{FE0DDC20-058C-42CA-B8E1-541F59C9C4AA}"/>
                </a:ext>
              </a:extLst>
            </p:cNvPr>
            <p:cNvSpPr>
              <a:spLocks/>
            </p:cNvSpPr>
            <p:nvPr userDrawn="1"/>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41" name="Freeform 111">
              <a:extLst>
                <a:ext uri="{FF2B5EF4-FFF2-40B4-BE49-F238E27FC236}">
                  <a16:creationId xmlns:a16="http://schemas.microsoft.com/office/drawing/2014/main" id="{55F7BC03-192C-48AD-AC13-06A2F9DAEA18}"/>
                </a:ext>
              </a:extLst>
            </p:cNvPr>
            <p:cNvSpPr>
              <a:spLocks noEditPoints="1"/>
            </p:cNvSpPr>
            <p:nvPr userDrawn="1"/>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42" name="Freeform 112">
              <a:extLst>
                <a:ext uri="{FF2B5EF4-FFF2-40B4-BE49-F238E27FC236}">
                  <a16:creationId xmlns:a16="http://schemas.microsoft.com/office/drawing/2014/main" id="{1B7E42FE-1416-41F2-86FC-2933EBBB1290}"/>
                </a:ext>
              </a:extLst>
            </p:cNvPr>
            <p:cNvSpPr>
              <a:spLocks/>
            </p:cNvSpPr>
            <p:nvPr userDrawn="1"/>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43" name="Freeform 113">
              <a:extLst>
                <a:ext uri="{FF2B5EF4-FFF2-40B4-BE49-F238E27FC236}">
                  <a16:creationId xmlns:a16="http://schemas.microsoft.com/office/drawing/2014/main" id="{9CE54699-EB22-403D-B875-3AD92E4C1C4A}"/>
                </a:ext>
              </a:extLst>
            </p:cNvPr>
            <p:cNvSpPr>
              <a:spLocks/>
            </p:cNvSpPr>
            <p:nvPr userDrawn="1"/>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44" name="Freeform 114">
              <a:extLst>
                <a:ext uri="{FF2B5EF4-FFF2-40B4-BE49-F238E27FC236}">
                  <a16:creationId xmlns:a16="http://schemas.microsoft.com/office/drawing/2014/main" id="{31A44FCC-FA9C-4922-987E-AA083E17322B}"/>
                </a:ext>
              </a:extLst>
            </p:cNvPr>
            <p:cNvSpPr>
              <a:spLocks/>
            </p:cNvSpPr>
            <p:nvPr userDrawn="1"/>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45" name="Freeform 115">
              <a:extLst>
                <a:ext uri="{FF2B5EF4-FFF2-40B4-BE49-F238E27FC236}">
                  <a16:creationId xmlns:a16="http://schemas.microsoft.com/office/drawing/2014/main" id="{65B48BBF-6D89-4D3E-90E0-9FA8B2E23C71}"/>
                </a:ext>
              </a:extLst>
            </p:cNvPr>
            <p:cNvSpPr>
              <a:spLocks/>
            </p:cNvSpPr>
            <p:nvPr userDrawn="1"/>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46" name="Freeform 116">
              <a:extLst>
                <a:ext uri="{FF2B5EF4-FFF2-40B4-BE49-F238E27FC236}">
                  <a16:creationId xmlns:a16="http://schemas.microsoft.com/office/drawing/2014/main" id="{BC67340A-2821-4279-8CD9-3C337C7DBEA1}"/>
                </a:ext>
              </a:extLst>
            </p:cNvPr>
            <p:cNvSpPr>
              <a:spLocks/>
            </p:cNvSpPr>
            <p:nvPr userDrawn="1"/>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47" name="Freeform 117">
              <a:extLst>
                <a:ext uri="{FF2B5EF4-FFF2-40B4-BE49-F238E27FC236}">
                  <a16:creationId xmlns:a16="http://schemas.microsoft.com/office/drawing/2014/main" id="{001E2E5E-603E-452F-A24B-43A7060C3449}"/>
                </a:ext>
              </a:extLst>
            </p:cNvPr>
            <p:cNvSpPr>
              <a:spLocks/>
            </p:cNvSpPr>
            <p:nvPr userDrawn="1"/>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48" name="Freeform 118">
              <a:extLst>
                <a:ext uri="{FF2B5EF4-FFF2-40B4-BE49-F238E27FC236}">
                  <a16:creationId xmlns:a16="http://schemas.microsoft.com/office/drawing/2014/main" id="{C65E561A-C2D1-4E9F-A282-7CC0E7785FD0}"/>
                </a:ext>
              </a:extLst>
            </p:cNvPr>
            <p:cNvSpPr>
              <a:spLocks/>
            </p:cNvSpPr>
            <p:nvPr userDrawn="1"/>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49" name="Freeform 119">
              <a:extLst>
                <a:ext uri="{FF2B5EF4-FFF2-40B4-BE49-F238E27FC236}">
                  <a16:creationId xmlns:a16="http://schemas.microsoft.com/office/drawing/2014/main" id="{A8B94122-F6E4-48E2-ACF5-8E24D4FE3143}"/>
                </a:ext>
              </a:extLst>
            </p:cNvPr>
            <p:cNvSpPr>
              <a:spLocks noEditPoints="1"/>
            </p:cNvSpPr>
            <p:nvPr userDrawn="1"/>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50" name="Freeform 120">
              <a:extLst>
                <a:ext uri="{FF2B5EF4-FFF2-40B4-BE49-F238E27FC236}">
                  <a16:creationId xmlns:a16="http://schemas.microsoft.com/office/drawing/2014/main" id="{7EF09E22-CC27-492E-A81F-2705284BDA4B}"/>
                </a:ext>
              </a:extLst>
            </p:cNvPr>
            <p:cNvSpPr>
              <a:spLocks/>
            </p:cNvSpPr>
            <p:nvPr userDrawn="1"/>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51" name="Freeform 121">
              <a:extLst>
                <a:ext uri="{FF2B5EF4-FFF2-40B4-BE49-F238E27FC236}">
                  <a16:creationId xmlns:a16="http://schemas.microsoft.com/office/drawing/2014/main" id="{DB39FE65-50B7-4CA0-A1FD-53807BA12E8D}"/>
                </a:ext>
              </a:extLst>
            </p:cNvPr>
            <p:cNvSpPr>
              <a:spLocks/>
            </p:cNvSpPr>
            <p:nvPr userDrawn="1"/>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52" name="Freeform 122">
              <a:extLst>
                <a:ext uri="{FF2B5EF4-FFF2-40B4-BE49-F238E27FC236}">
                  <a16:creationId xmlns:a16="http://schemas.microsoft.com/office/drawing/2014/main" id="{8369EA98-DC9C-4D8E-A8AD-42FB792C038A}"/>
                </a:ext>
              </a:extLst>
            </p:cNvPr>
            <p:cNvSpPr>
              <a:spLocks/>
            </p:cNvSpPr>
            <p:nvPr userDrawn="1"/>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53" name="Freeform 123">
              <a:extLst>
                <a:ext uri="{FF2B5EF4-FFF2-40B4-BE49-F238E27FC236}">
                  <a16:creationId xmlns:a16="http://schemas.microsoft.com/office/drawing/2014/main" id="{BF92D781-226B-4E87-9EBD-422A4795C482}"/>
                </a:ext>
              </a:extLst>
            </p:cNvPr>
            <p:cNvSpPr>
              <a:spLocks/>
            </p:cNvSpPr>
            <p:nvPr userDrawn="1"/>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54" name="Freeform 124">
              <a:extLst>
                <a:ext uri="{FF2B5EF4-FFF2-40B4-BE49-F238E27FC236}">
                  <a16:creationId xmlns:a16="http://schemas.microsoft.com/office/drawing/2014/main" id="{2B4829F6-2BF4-4552-964A-E1F87A493369}"/>
                </a:ext>
              </a:extLst>
            </p:cNvPr>
            <p:cNvSpPr>
              <a:spLocks/>
            </p:cNvSpPr>
            <p:nvPr userDrawn="1"/>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55" name="Freeform 125">
              <a:extLst>
                <a:ext uri="{FF2B5EF4-FFF2-40B4-BE49-F238E27FC236}">
                  <a16:creationId xmlns:a16="http://schemas.microsoft.com/office/drawing/2014/main" id="{2F1FC0E3-DD88-4F06-AB7F-84D7E901BA72}"/>
                </a:ext>
              </a:extLst>
            </p:cNvPr>
            <p:cNvSpPr>
              <a:spLocks noEditPoints="1"/>
            </p:cNvSpPr>
            <p:nvPr userDrawn="1"/>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56" name="Freeform 126">
              <a:extLst>
                <a:ext uri="{FF2B5EF4-FFF2-40B4-BE49-F238E27FC236}">
                  <a16:creationId xmlns:a16="http://schemas.microsoft.com/office/drawing/2014/main" id="{4C41B4FA-15B4-452F-A788-2D66853215CE}"/>
                </a:ext>
              </a:extLst>
            </p:cNvPr>
            <p:cNvSpPr>
              <a:spLocks/>
            </p:cNvSpPr>
            <p:nvPr userDrawn="1"/>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57" name="Freeform 127">
              <a:extLst>
                <a:ext uri="{FF2B5EF4-FFF2-40B4-BE49-F238E27FC236}">
                  <a16:creationId xmlns:a16="http://schemas.microsoft.com/office/drawing/2014/main" id="{D04A50AE-072C-415D-8461-7F5612FB2ED5}"/>
                </a:ext>
              </a:extLst>
            </p:cNvPr>
            <p:cNvSpPr>
              <a:spLocks/>
            </p:cNvSpPr>
            <p:nvPr userDrawn="1"/>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58" name="Freeform 128">
              <a:extLst>
                <a:ext uri="{FF2B5EF4-FFF2-40B4-BE49-F238E27FC236}">
                  <a16:creationId xmlns:a16="http://schemas.microsoft.com/office/drawing/2014/main" id="{5EEC9DF5-B533-4180-98FF-254A3C78D1E4}"/>
                </a:ext>
              </a:extLst>
            </p:cNvPr>
            <p:cNvSpPr>
              <a:spLocks/>
            </p:cNvSpPr>
            <p:nvPr userDrawn="1"/>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59" name="Freeform 129">
              <a:extLst>
                <a:ext uri="{FF2B5EF4-FFF2-40B4-BE49-F238E27FC236}">
                  <a16:creationId xmlns:a16="http://schemas.microsoft.com/office/drawing/2014/main" id="{DA04BA5F-698E-46CC-913E-5E8DD9F396BD}"/>
                </a:ext>
              </a:extLst>
            </p:cNvPr>
            <p:cNvSpPr>
              <a:spLocks/>
            </p:cNvSpPr>
            <p:nvPr userDrawn="1"/>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60" name="Freeform 130">
              <a:extLst>
                <a:ext uri="{FF2B5EF4-FFF2-40B4-BE49-F238E27FC236}">
                  <a16:creationId xmlns:a16="http://schemas.microsoft.com/office/drawing/2014/main" id="{80BE24B0-E08A-4AA6-BDE9-C2241226E45F}"/>
                </a:ext>
              </a:extLst>
            </p:cNvPr>
            <p:cNvSpPr>
              <a:spLocks/>
            </p:cNvSpPr>
            <p:nvPr userDrawn="1"/>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61" name="Freeform 131">
              <a:extLst>
                <a:ext uri="{FF2B5EF4-FFF2-40B4-BE49-F238E27FC236}">
                  <a16:creationId xmlns:a16="http://schemas.microsoft.com/office/drawing/2014/main" id="{ECAC99C4-39FF-4648-A9F9-01ECB2E12456}"/>
                </a:ext>
              </a:extLst>
            </p:cNvPr>
            <p:cNvSpPr>
              <a:spLocks/>
            </p:cNvSpPr>
            <p:nvPr userDrawn="1"/>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62" name="Freeform 132">
              <a:extLst>
                <a:ext uri="{FF2B5EF4-FFF2-40B4-BE49-F238E27FC236}">
                  <a16:creationId xmlns:a16="http://schemas.microsoft.com/office/drawing/2014/main" id="{39964BFA-D840-485C-888F-6CDEE4904B09}"/>
                </a:ext>
              </a:extLst>
            </p:cNvPr>
            <p:cNvSpPr>
              <a:spLocks/>
            </p:cNvSpPr>
            <p:nvPr userDrawn="1"/>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63" name="Freeform 133">
              <a:extLst>
                <a:ext uri="{FF2B5EF4-FFF2-40B4-BE49-F238E27FC236}">
                  <a16:creationId xmlns:a16="http://schemas.microsoft.com/office/drawing/2014/main" id="{14FA1933-CBD1-429D-82B6-60F1E50EA874}"/>
                </a:ext>
              </a:extLst>
            </p:cNvPr>
            <p:cNvSpPr>
              <a:spLocks/>
            </p:cNvSpPr>
            <p:nvPr userDrawn="1"/>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64" name="Freeform 134">
              <a:extLst>
                <a:ext uri="{FF2B5EF4-FFF2-40B4-BE49-F238E27FC236}">
                  <a16:creationId xmlns:a16="http://schemas.microsoft.com/office/drawing/2014/main" id="{D5838E98-8CB5-4553-8EB1-478882E46943}"/>
                </a:ext>
              </a:extLst>
            </p:cNvPr>
            <p:cNvSpPr>
              <a:spLocks/>
            </p:cNvSpPr>
            <p:nvPr userDrawn="1"/>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65" name="Freeform 135">
              <a:extLst>
                <a:ext uri="{FF2B5EF4-FFF2-40B4-BE49-F238E27FC236}">
                  <a16:creationId xmlns:a16="http://schemas.microsoft.com/office/drawing/2014/main" id="{CBE8FE95-7FFA-4B18-88C9-98FE77916CF4}"/>
                </a:ext>
              </a:extLst>
            </p:cNvPr>
            <p:cNvSpPr>
              <a:spLocks/>
            </p:cNvSpPr>
            <p:nvPr userDrawn="1"/>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66" name="Freeform 136">
              <a:extLst>
                <a:ext uri="{FF2B5EF4-FFF2-40B4-BE49-F238E27FC236}">
                  <a16:creationId xmlns:a16="http://schemas.microsoft.com/office/drawing/2014/main" id="{A9BDD35F-FA4A-4A4D-92C3-6A84ED65E183}"/>
                </a:ext>
              </a:extLst>
            </p:cNvPr>
            <p:cNvSpPr>
              <a:spLocks/>
            </p:cNvSpPr>
            <p:nvPr userDrawn="1"/>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67" name="Freeform 137">
              <a:extLst>
                <a:ext uri="{FF2B5EF4-FFF2-40B4-BE49-F238E27FC236}">
                  <a16:creationId xmlns:a16="http://schemas.microsoft.com/office/drawing/2014/main" id="{0BD62FB2-78DC-4393-9C5A-7511290C05D0}"/>
                </a:ext>
              </a:extLst>
            </p:cNvPr>
            <p:cNvSpPr>
              <a:spLocks noEditPoints="1"/>
            </p:cNvSpPr>
            <p:nvPr userDrawn="1"/>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68" name="Freeform 138">
              <a:extLst>
                <a:ext uri="{FF2B5EF4-FFF2-40B4-BE49-F238E27FC236}">
                  <a16:creationId xmlns:a16="http://schemas.microsoft.com/office/drawing/2014/main" id="{09DEDCF2-F22A-4F24-B86A-C2BEF888B51C}"/>
                </a:ext>
              </a:extLst>
            </p:cNvPr>
            <p:cNvSpPr>
              <a:spLocks/>
            </p:cNvSpPr>
            <p:nvPr userDrawn="1"/>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69" name="Freeform 139">
              <a:extLst>
                <a:ext uri="{FF2B5EF4-FFF2-40B4-BE49-F238E27FC236}">
                  <a16:creationId xmlns:a16="http://schemas.microsoft.com/office/drawing/2014/main" id="{751F1118-48BC-44C5-8F32-16C12B1ABEB2}"/>
                </a:ext>
              </a:extLst>
            </p:cNvPr>
            <p:cNvSpPr>
              <a:spLocks/>
            </p:cNvSpPr>
            <p:nvPr userDrawn="1"/>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70" name="Freeform 140">
              <a:extLst>
                <a:ext uri="{FF2B5EF4-FFF2-40B4-BE49-F238E27FC236}">
                  <a16:creationId xmlns:a16="http://schemas.microsoft.com/office/drawing/2014/main" id="{BD566E23-DB86-4888-889E-797ED466E6AF}"/>
                </a:ext>
              </a:extLst>
            </p:cNvPr>
            <p:cNvSpPr>
              <a:spLocks/>
            </p:cNvSpPr>
            <p:nvPr userDrawn="1"/>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71" name="Freeform 141">
              <a:extLst>
                <a:ext uri="{FF2B5EF4-FFF2-40B4-BE49-F238E27FC236}">
                  <a16:creationId xmlns:a16="http://schemas.microsoft.com/office/drawing/2014/main" id="{6C885B4A-63AB-4318-B741-BF893428586A}"/>
                </a:ext>
              </a:extLst>
            </p:cNvPr>
            <p:cNvSpPr>
              <a:spLocks/>
            </p:cNvSpPr>
            <p:nvPr userDrawn="1"/>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grpSp>
      <p:grpSp>
        <p:nvGrpSpPr>
          <p:cNvPr id="74" name="组合 73">
            <a:extLst>
              <a:ext uri="{FF2B5EF4-FFF2-40B4-BE49-F238E27FC236}">
                <a16:creationId xmlns:a16="http://schemas.microsoft.com/office/drawing/2014/main" id="{C63A4929-FAE9-40F0-9F8B-3B0FDAF5AA64}"/>
              </a:ext>
            </a:extLst>
          </p:cNvPr>
          <p:cNvGrpSpPr/>
          <p:nvPr userDrawn="1"/>
        </p:nvGrpSpPr>
        <p:grpSpPr>
          <a:xfrm>
            <a:off x="445418" y="5902169"/>
            <a:ext cx="637411" cy="612930"/>
            <a:chOff x="1717634" y="914982"/>
            <a:chExt cx="637411" cy="612930"/>
          </a:xfrm>
          <a:solidFill>
            <a:schemeClr val="tx2"/>
          </a:solidFill>
        </p:grpSpPr>
        <p:sp>
          <p:nvSpPr>
            <p:cNvPr id="75" name="Freeform 6">
              <a:extLst>
                <a:ext uri="{FF2B5EF4-FFF2-40B4-BE49-F238E27FC236}">
                  <a16:creationId xmlns:a16="http://schemas.microsoft.com/office/drawing/2014/main" id="{46C93A4B-91EA-4A03-AB63-647789F1AB96}"/>
                </a:ext>
              </a:extLst>
            </p:cNvPr>
            <p:cNvSpPr>
              <a:spLocks/>
            </p:cNvSpPr>
            <p:nvPr/>
          </p:nvSpPr>
          <p:spPr bwMode="auto">
            <a:xfrm>
              <a:off x="1717634" y="914982"/>
              <a:ext cx="315186" cy="288564"/>
            </a:xfrm>
            <a:custGeom>
              <a:avLst/>
              <a:gdLst>
                <a:gd name="T0" fmla="*/ 106 w 385"/>
                <a:gd name="T1" fmla="*/ 0 h 352"/>
                <a:gd name="T2" fmla="*/ 155 w 385"/>
                <a:gd name="T3" fmla="*/ 33 h 352"/>
                <a:gd name="T4" fmla="*/ 195 w 385"/>
                <a:gd name="T5" fmla="*/ 44 h 352"/>
                <a:gd name="T6" fmla="*/ 299 w 385"/>
                <a:gd name="T7" fmla="*/ 187 h 352"/>
                <a:gd name="T8" fmla="*/ 291 w 385"/>
                <a:gd name="T9" fmla="*/ 223 h 352"/>
                <a:gd name="T10" fmla="*/ 300 w 385"/>
                <a:gd name="T11" fmla="*/ 259 h 352"/>
                <a:gd name="T12" fmla="*/ 337 w 385"/>
                <a:gd name="T13" fmla="*/ 252 h 352"/>
                <a:gd name="T14" fmla="*/ 352 w 385"/>
                <a:gd name="T15" fmla="*/ 218 h 352"/>
                <a:gd name="T16" fmla="*/ 379 w 385"/>
                <a:gd name="T17" fmla="*/ 225 h 352"/>
                <a:gd name="T18" fmla="*/ 349 w 385"/>
                <a:gd name="T19" fmla="*/ 300 h 352"/>
                <a:gd name="T20" fmla="*/ 302 w 385"/>
                <a:gd name="T21" fmla="*/ 301 h 352"/>
                <a:gd name="T22" fmla="*/ 267 w 385"/>
                <a:gd name="T23" fmla="*/ 314 h 352"/>
                <a:gd name="T24" fmla="*/ 180 w 385"/>
                <a:gd name="T25" fmla="*/ 331 h 352"/>
                <a:gd name="T26" fmla="*/ 183 w 385"/>
                <a:gd name="T27" fmla="*/ 327 h 352"/>
                <a:gd name="T28" fmla="*/ 177 w 385"/>
                <a:gd name="T29" fmla="*/ 272 h 352"/>
                <a:gd name="T30" fmla="*/ 169 w 385"/>
                <a:gd name="T31" fmla="*/ 242 h 352"/>
                <a:gd name="T32" fmla="*/ 200 w 385"/>
                <a:gd name="T33" fmla="*/ 232 h 352"/>
                <a:gd name="T34" fmla="*/ 246 w 385"/>
                <a:gd name="T35" fmla="*/ 207 h 352"/>
                <a:gd name="T36" fmla="*/ 241 w 385"/>
                <a:gd name="T37" fmla="*/ 136 h 352"/>
                <a:gd name="T38" fmla="*/ 186 w 385"/>
                <a:gd name="T39" fmla="*/ 93 h 352"/>
                <a:gd name="T40" fmla="*/ 152 w 385"/>
                <a:gd name="T41" fmla="*/ 163 h 352"/>
                <a:gd name="T42" fmla="*/ 152 w 385"/>
                <a:gd name="T43" fmla="*/ 184 h 352"/>
                <a:gd name="T44" fmla="*/ 152 w 385"/>
                <a:gd name="T45" fmla="*/ 219 h 352"/>
                <a:gd name="T46" fmla="*/ 119 w 385"/>
                <a:gd name="T47" fmla="*/ 228 h 352"/>
                <a:gd name="T48" fmla="*/ 82 w 385"/>
                <a:gd name="T49" fmla="*/ 253 h 352"/>
                <a:gd name="T50" fmla="*/ 77 w 385"/>
                <a:gd name="T51" fmla="*/ 318 h 352"/>
                <a:gd name="T52" fmla="*/ 63 w 385"/>
                <a:gd name="T53" fmla="*/ 339 h 352"/>
                <a:gd name="T54" fmla="*/ 33 w 385"/>
                <a:gd name="T55" fmla="*/ 342 h 352"/>
                <a:gd name="T56" fmla="*/ 28 w 385"/>
                <a:gd name="T57" fmla="*/ 316 h 352"/>
                <a:gd name="T58" fmla="*/ 32 w 385"/>
                <a:gd name="T59" fmla="*/ 215 h 352"/>
                <a:gd name="T60" fmla="*/ 47 w 385"/>
                <a:gd name="T61" fmla="*/ 182 h 352"/>
                <a:gd name="T62" fmla="*/ 34 w 385"/>
                <a:gd name="T63" fmla="*/ 133 h 352"/>
                <a:gd name="T64" fmla="*/ 24 w 385"/>
                <a:gd name="T65" fmla="*/ 131 h 352"/>
                <a:gd name="T66" fmla="*/ 7 w 385"/>
                <a:gd name="T67" fmla="*/ 110 h 352"/>
                <a:gd name="T68" fmla="*/ 34 w 385"/>
                <a:gd name="T69" fmla="*/ 94 h 352"/>
                <a:gd name="T70" fmla="*/ 77 w 385"/>
                <a:gd name="T71" fmla="*/ 116 h 352"/>
                <a:gd name="T72" fmla="*/ 129 w 385"/>
                <a:gd name="T73" fmla="*/ 127 h 352"/>
                <a:gd name="T74" fmla="*/ 126 w 385"/>
                <a:gd name="T75" fmla="*/ 69 h 352"/>
                <a:gd name="T76" fmla="*/ 88 w 385"/>
                <a:gd name="T77" fmla="*/ 47 h 352"/>
                <a:gd name="T78" fmla="*/ 74 w 385"/>
                <a:gd name="T79" fmla="*/ 0 h 352"/>
                <a:gd name="T80" fmla="*/ 106 w 385"/>
                <a:gd name="T81"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85" h="352">
                  <a:moveTo>
                    <a:pt x="106" y="0"/>
                  </a:moveTo>
                  <a:cubicBezTo>
                    <a:pt x="122" y="11"/>
                    <a:pt x="138" y="24"/>
                    <a:pt x="155" y="33"/>
                  </a:cubicBezTo>
                  <a:cubicBezTo>
                    <a:pt x="167" y="39"/>
                    <a:pt x="181" y="42"/>
                    <a:pt x="195" y="44"/>
                  </a:cubicBezTo>
                  <a:cubicBezTo>
                    <a:pt x="275" y="55"/>
                    <a:pt x="312" y="107"/>
                    <a:pt x="299" y="187"/>
                  </a:cubicBezTo>
                  <a:cubicBezTo>
                    <a:pt x="297" y="199"/>
                    <a:pt x="291" y="211"/>
                    <a:pt x="291" y="223"/>
                  </a:cubicBezTo>
                  <a:cubicBezTo>
                    <a:pt x="292" y="235"/>
                    <a:pt x="294" y="249"/>
                    <a:pt x="300" y="259"/>
                  </a:cubicBezTo>
                  <a:cubicBezTo>
                    <a:pt x="313" y="276"/>
                    <a:pt x="329" y="272"/>
                    <a:pt x="337" y="252"/>
                  </a:cubicBezTo>
                  <a:cubicBezTo>
                    <a:pt x="341" y="240"/>
                    <a:pt x="344" y="228"/>
                    <a:pt x="352" y="218"/>
                  </a:cubicBezTo>
                  <a:cubicBezTo>
                    <a:pt x="363" y="205"/>
                    <a:pt x="374" y="208"/>
                    <a:pt x="379" y="225"/>
                  </a:cubicBezTo>
                  <a:cubicBezTo>
                    <a:pt x="385" y="248"/>
                    <a:pt x="371" y="291"/>
                    <a:pt x="349" y="300"/>
                  </a:cubicBezTo>
                  <a:cubicBezTo>
                    <a:pt x="335" y="306"/>
                    <a:pt x="317" y="303"/>
                    <a:pt x="302" y="301"/>
                  </a:cubicBezTo>
                  <a:cubicBezTo>
                    <a:pt x="287" y="300"/>
                    <a:pt x="276" y="300"/>
                    <a:pt x="267" y="314"/>
                  </a:cubicBezTo>
                  <a:cubicBezTo>
                    <a:pt x="248" y="345"/>
                    <a:pt x="214" y="352"/>
                    <a:pt x="180" y="331"/>
                  </a:cubicBezTo>
                  <a:cubicBezTo>
                    <a:pt x="181" y="330"/>
                    <a:pt x="182" y="328"/>
                    <a:pt x="183" y="327"/>
                  </a:cubicBezTo>
                  <a:cubicBezTo>
                    <a:pt x="210" y="304"/>
                    <a:pt x="209" y="289"/>
                    <a:pt x="177" y="272"/>
                  </a:cubicBezTo>
                  <a:cubicBezTo>
                    <a:pt x="163" y="264"/>
                    <a:pt x="161" y="255"/>
                    <a:pt x="169" y="242"/>
                  </a:cubicBezTo>
                  <a:cubicBezTo>
                    <a:pt x="177" y="229"/>
                    <a:pt x="184" y="221"/>
                    <a:pt x="200" y="232"/>
                  </a:cubicBezTo>
                  <a:cubicBezTo>
                    <a:pt x="229" y="251"/>
                    <a:pt x="245" y="242"/>
                    <a:pt x="246" y="207"/>
                  </a:cubicBezTo>
                  <a:cubicBezTo>
                    <a:pt x="247" y="183"/>
                    <a:pt x="246" y="159"/>
                    <a:pt x="241" y="136"/>
                  </a:cubicBezTo>
                  <a:cubicBezTo>
                    <a:pt x="235" y="108"/>
                    <a:pt x="212" y="91"/>
                    <a:pt x="186" y="93"/>
                  </a:cubicBezTo>
                  <a:cubicBezTo>
                    <a:pt x="190" y="123"/>
                    <a:pt x="173" y="144"/>
                    <a:pt x="152" y="163"/>
                  </a:cubicBezTo>
                  <a:cubicBezTo>
                    <a:pt x="145" y="170"/>
                    <a:pt x="143" y="177"/>
                    <a:pt x="152" y="184"/>
                  </a:cubicBezTo>
                  <a:cubicBezTo>
                    <a:pt x="164" y="195"/>
                    <a:pt x="159" y="208"/>
                    <a:pt x="152" y="219"/>
                  </a:cubicBezTo>
                  <a:cubicBezTo>
                    <a:pt x="144" y="229"/>
                    <a:pt x="134" y="235"/>
                    <a:pt x="119" y="228"/>
                  </a:cubicBezTo>
                  <a:cubicBezTo>
                    <a:pt x="92" y="216"/>
                    <a:pt x="84" y="222"/>
                    <a:pt x="82" y="253"/>
                  </a:cubicBezTo>
                  <a:cubicBezTo>
                    <a:pt x="80" y="275"/>
                    <a:pt x="80" y="297"/>
                    <a:pt x="77" y="318"/>
                  </a:cubicBezTo>
                  <a:cubicBezTo>
                    <a:pt x="76" y="326"/>
                    <a:pt x="70" y="336"/>
                    <a:pt x="63" y="339"/>
                  </a:cubicBezTo>
                  <a:cubicBezTo>
                    <a:pt x="54" y="343"/>
                    <a:pt x="42" y="345"/>
                    <a:pt x="33" y="342"/>
                  </a:cubicBezTo>
                  <a:cubicBezTo>
                    <a:pt x="28" y="340"/>
                    <a:pt x="25" y="323"/>
                    <a:pt x="28" y="316"/>
                  </a:cubicBezTo>
                  <a:cubicBezTo>
                    <a:pt x="40" y="282"/>
                    <a:pt x="42" y="250"/>
                    <a:pt x="32" y="215"/>
                  </a:cubicBezTo>
                  <a:cubicBezTo>
                    <a:pt x="29" y="206"/>
                    <a:pt x="39" y="191"/>
                    <a:pt x="47" y="182"/>
                  </a:cubicBezTo>
                  <a:cubicBezTo>
                    <a:pt x="69" y="156"/>
                    <a:pt x="67" y="145"/>
                    <a:pt x="34" y="133"/>
                  </a:cubicBezTo>
                  <a:cubicBezTo>
                    <a:pt x="31" y="132"/>
                    <a:pt x="27" y="132"/>
                    <a:pt x="24" y="131"/>
                  </a:cubicBezTo>
                  <a:cubicBezTo>
                    <a:pt x="15" y="126"/>
                    <a:pt x="0" y="124"/>
                    <a:pt x="7" y="110"/>
                  </a:cubicBezTo>
                  <a:cubicBezTo>
                    <a:pt x="12" y="102"/>
                    <a:pt x="26" y="92"/>
                    <a:pt x="34" y="94"/>
                  </a:cubicBezTo>
                  <a:cubicBezTo>
                    <a:pt x="49" y="97"/>
                    <a:pt x="66" y="105"/>
                    <a:pt x="77" y="116"/>
                  </a:cubicBezTo>
                  <a:cubicBezTo>
                    <a:pt x="96" y="136"/>
                    <a:pt x="114" y="141"/>
                    <a:pt x="129" y="127"/>
                  </a:cubicBezTo>
                  <a:cubicBezTo>
                    <a:pt x="146" y="111"/>
                    <a:pt x="145" y="85"/>
                    <a:pt x="126" y="69"/>
                  </a:cubicBezTo>
                  <a:cubicBezTo>
                    <a:pt x="115" y="60"/>
                    <a:pt x="102" y="52"/>
                    <a:pt x="88" y="47"/>
                  </a:cubicBezTo>
                  <a:cubicBezTo>
                    <a:pt x="59" y="34"/>
                    <a:pt x="56" y="27"/>
                    <a:pt x="74" y="0"/>
                  </a:cubicBezTo>
                  <a:cubicBezTo>
                    <a:pt x="85" y="0"/>
                    <a:pt x="95" y="0"/>
                    <a:pt x="10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7">
              <a:extLst>
                <a:ext uri="{FF2B5EF4-FFF2-40B4-BE49-F238E27FC236}">
                  <a16:creationId xmlns:a16="http://schemas.microsoft.com/office/drawing/2014/main" id="{64D57A47-46F8-4F03-907C-B085642304CF}"/>
                </a:ext>
              </a:extLst>
            </p:cNvPr>
            <p:cNvSpPr>
              <a:spLocks noEditPoints="1"/>
            </p:cNvSpPr>
            <p:nvPr/>
          </p:nvSpPr>
          <p:spPr bwMode="auto">
            <a:xfrm>
              <a:off x="1722531" y="1236288"/>
              <a:ext cx="216958" cy="291624"/>
            </a:xfrm>
            <a:custGeom>
              <a:avLst/>
              <a:gdLst>
                <a:gd name="T0" fmla="*/ 20 w 265"/>
                <a:gd name="T1" fmla="*/ 356 h 356"/>
                <a:gd name="T2" fmla="*/ 2 w 265"/>
                <a:gd name="T3" fmla="*/ 340 h 356"/>
                <a:gd name="T4" fmla="*/ 45 w 265"/>
                <a:gd name="T5" fmla="*/ 263 h 356"/>
                <a:gd name="T6" fmla="*/ 73 w 265"/>
                <a:gd name="T7" fmla="*/ 232 h 356"/>
                <a:gd name="T8" fmla="*/ 117 w 265"/>
                <a:gd name="T9" fmla="*/ 227 h 356"/>
                <a:gd name="T10" fmla="*/ 114 w 265"/>
                <a:gd name="T11" fmla="*/ 180 h 356"/>
                <a:gd name="T12" fmla="*/ 68 w 265"/>
                <a:gd name="T13" fmla="*/ 186 h 356"/>
                <a:gd name="T14" fmla="*/ 0 w 265"/>
                <a:gd name="T15" fmla="*/ 134 h 356"/>
                <a:gd name="T16" fmla="*/ 1 w 265"/>
                <a:gd name="T17" fmla="*/ 52 h 356"/>
                <a:gd name="T18" fmla="*/ 11 w 265"/>
                <a:gd name="T19" fmla="*/ 29 h 356"/>
                <a:gd name="T20" fmla="*/ 32 w 265"/>
                <a:gd name="T21" fmla="*/ 35 h 356"/>
                <a:gd name="T22" fmla="*/ 39 w 265"/>
                <a:gd name="T23" fmla="*/ 114 h 356"/>
                <a:gd name="T24" fmla="*/ 67 w 265"/>
                <a:gd name="T25" fmla="*/ 150 h 356"/>
                <a:gd name="T26" fmla="*/ 116 w 265"/>
                <a:gd name="T27" fmla="*/ 138 h 356"/>
                <a:gd name="T28" fmla="*/ 106 w 265"/>
                <a:gd name="T29" fmla="*/ 108 h 356"/>
                <a:gd name="T30" fmla="*/ 64 w 265"/>
                <a:gd name="T31" fmla="*/ 58 h 356"/>
                <a:gd name="T32" fmla="*/ 120 w 265"/>
                <a:gd name="T33" fmla="*/ 4 h 356"/>
                <a:gd name="T34" fmla="*/ 187 w 265"/>
                <a:gd name="T35" fmla="*/ 80 h 356"/>
                <a:gd name="T36" fmla="*/ 167 w 265"/>
                <a:gd name="T37" fmla="*/ 102 h 356"/>
                <a:gd name="T38" fmla="*/ 153 w 265"/>
                <a:gd name="T39" fmla="*/ 129 h 356"/>
                <a:gd name="T40" fmla="*/ 179 w 265"/>
                <a:gd name="T41" fmla="*/ 148 h 356"/>
                <a:gd name="T42" fmla="*/ 227 w 265"/>
                <a:gd name="T43" fmla="*/ 105 h 356"/>
                <a:gd name="T44" fmla="*/ 232 w 265"/>
                <a:gd name="T45" fmla="*/ 54 h 356"/>
                <a:gd name="T46" fmla="*/ 231 w 265"/>
                <a:gd name="T47" fmla="*/ 40 h 356"/>
                <a:gd name="T48" fmla="*/ 245 w 265"/>
                <a:gd name="T49" fmla="*/ 26 h 356"/>
                <a:gd name="T50" fmla="*/ 260 w 265"/>
                <a:gd name="T51" fmla="*/ 38 h 356"/>
                <a:gd name="T52" fmla="*/ 263 w 265"/>
                <a:gd name="T53" fmla="*/ 128 h 356"/>
                <a:gd name="T54" fmla="*/ 200 w 265"/>
                <a:gd name="T55" fmla="*/ 176 h 356"/>
                <a:gd name="T56" fmla="*/ 188 w 265"/>
                <a:gd name="T57" fmla="*/ 176 h 356"/>
                <a:gd name="T58" fmla="*/ 156 w 265"/>
                <a:gd name="T59" fmla="*/ 209 h 356"/>
                <a:gd name="T60" fmla="*/ 179 w 265"/>
                <a:gd name="T61" fmla="*/ 231 h 356"/>
                <a:gd name="T62" fmla="*/ 191 w 265"/>
                <a:gd name="T63" fmla="*/ 228 h 356"/>
                <a:gd name="T64" fmla="*/ 225 w 265"/>
                <a:gd name="T65" fmla="*/ 262 h 356"/>
                <a:gd name="T66" fmla="*/ 226 w 265"/>
                <a:gd name="T67" fmla="*/ 298 h 356"/>
                <a:gd name="T68" fmla="*/ 227 w 265"/>
                <a:gd name="T69" fmla="*/ 325 h 356"/>
                <a:gd name="T70" fmla="*/ 208 w 265"/>
                <a:gd name="T71" fmla="*/ 347 h 356"/>
                <a:gd name="T72" fmla="*/ 192 w 265"/>
                <a:gd name="T73" fmla="*/ 330 h 356"/>
                <a:gd name="T74" fmla="*/ 187 w 265"/>
                <a:gd name="T75" fmla="*/ 279 h 356"/>
                <a:gd name="T76" fmla="*/ 175 w 265"/>
                <a:gd name="T77" fmla="*/ 261 h 356"/>
                <a:gd name="T78" fmla="*/ 164 w 265"/>
                <a:gd name="T79" fmla="*/ 279 h 356"/>
                <a:gd name="T80" fmla="*/ 160 w 265"/>
                <a:gd name="T81" fmla="*/ 334 h 356"/>
                <a:gd name="T82" fmla="*/ 137 w 265"/>
                <a:gd name="T83" fmla="*/ 347 h 356"/>
                <a:gd name="T84" fmla="*/ 116 w 265"/>
                <a:gd name="T85" fmla="*/ 334 h 356"/>
                <a:gd name="T86" fmla="*/ 112 w 265"/>
                <a:gd name="T87" fmla="*/ 278 h 356"/>
                <a:gd name="T88" fmla="*/ 98 w 265"/>
                <a:gd name="T89" fmla="*/ 264 h 356"/>
                <a:gd name="T90" fmla="*/ 88 w 265"/>
                <a:gd name="T91" fmla="*/ 278 h 356"/>
                <a:gd name="T92" fmla="*/ 36 w 265"/>
                <a:gd name="T93" fmla="*/ 356 h 356"/>
                <a:gd name="T94" fmla="*/ 20 w 265"/>
                <a:gd name="T95" fmla="*/ 356 h 356"/>
                <a:gd name="T96" fmla="*/ 152 w 265"/>
                <a:gd name="T97" fmla="*/ 62 h 356"/>
                <a:gd name="T98" fmla="*/ 131 w 265"/>
                <a:gd name="T99" fmla="*/ 32 h 356"/>
                <a:gd name="T100" fmla="*/ 102 w 265"/>
                <a:gd name="T101" fmla="*/ 53 h 356"/>
                <a:gd name="T102" fmla="*/ 129 w 265"/>
                <a:gd name="T103" fmla="*/ 79 h 356"/>
                <a:gd name="T104" fmla="*/ 152 w 265"/>
                <a:gd name="T105" fmla="*/ 62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5" h="356">
                  <a:moveTo>
                    <a:pt x="20" y="356"/>
                  </a:moveTo>
                  <a:cubicBezTo>
                    <a:pt x="15" y="352"/>
                    <a:pt x="10" y="347"/>
                    <a:pt x="2" y="340"/>
                  </a:cubicBezTo>
                  <a:cubicBezTo>
                    <a:pt x="43" y="327"/>
                    <a:pt x="46" y="296"/>
                    <a:pt x="45" y="263"/>
                  </a:cubicBezTo>
                  <a:cubicBezTo>
                    <a:pt x="43" y="234"/>
                    <a:pt x="44" y="234"/>
                    <a:pt x="73" y="232"/>
                  </a:cubicBezTo>
                  <a:cubicBezTo>
                    <a:pt x="87" y="231"/>
                    <a:pt x="100" y="229"/>
                    <a:pt x="117" y="227"/>
                  </a:cubicBezTo>
                  <a:cubicBezTo>
                    <a:pt x="116" y="212"/>
                    <a:pt x="115" y="196"/>
                    <a:pt x="114" y="180"/>
                  </a:cubicBezTo>
                  <a:cubicBezTo>
                    <a:pt x="96" y="182"/>
                    <a:pt x="82" y="184"/>
                    <a:pt x="68" y="186"/>
                  </a:cubicBezTo>
                  <a:cubicBezTo>
                    <a:pt x="37" y="191"/>
                    <a:pt x="1" y="177"/>
                    <a:pt x="0" y="134"/>
                  </a:cubicBezTo>
                  <a:cubicBezTo>
                    <a:pt x="0" y="106"/>
                    <a:pt x="0" y="79"/>
                    <a:pt x="1" y="52"/>
                  </a:cubicBezTo>
                  <a:cubicBezTo>
                    <a:pt x="1" y="44"/>
                    <a:pt x="5" y="35"/>
                    <a:pt x="11" y="29"/>
                  </a:cubicBezTo>
                  <a:cubicBezTo>
                    <a:pt x="18" y="20"/>
                    <a:pt x="30" y="23"/>
                    <a:pt x="32" y="35"/>
                  </a:cubicBezTo>
                  <a:cubicBezTo>
                    <a:pt x="35" y="61"/>
                    <a:pt x="38" y="88"/>
                    <a:pt x="39" y="114"/>
                  </a:cubicBezTo>
                  <a:cubicBezTo>
                    <a:pt x="40" y="134"/>
                    <a:pt x="49" y="145"/>
                    <a:pt x="67" y="150"/>
                  </a:cubicBezTo>
                  <a:cubicBezTo>
                    <a:pt x="86" y="156"/>
                    <a:pt x="103" y="153"/>
                    <a:pt x="116" y="138"/>
                  </a:cubicBezTo>
                  <a:cubicBezTo>
                    <a:pt x="125" y="127"/>
                    <a:pt x="120" y="112"/>
                    <a:pt x="106" y="108"/>
                  </a:cubicBezTo>
                  <a:cubicBezTo>
                    <a:pt x="71" y="97"/>
                    <a:pt x="62" y="86"/>
                    <a:pt x="64" y="58"/>
                  </a:cubicBezTo>
                  <a:cubicBezTo>
                    <a:pt x="67" y="30"/>
                    <a:pt x="91" y="7"/>
                    <a:pt x="120" y="4"/>
                  </a:cubicBezTo>
                  <a:cubicBezTo>
                    <a:pt x="173" y="0"/>
                    <a:pt x="205" y="34"/>
                    <a:pt x="187" y="80"/>
                  </a:cubicBezTo>
                  <a:cubicBezTo>
                    <a:pt x="184" y="89"/>
                    <a:pt x="175" y="99"/>
                    <a:pt x="167" y="102"/>
                  </a:cubicBezTo>
                  <a:cubicBezTo>
                    <a:pt x="152" y="107"/>
                    <a:pt x="147" y="118"/>
                    <a:pt x="153" y="129"/>
                  </a:cubicBezTo>
                  <a:cubicBezTo>
                    <a:pt x="157" y="138"/>
                    <a:pt x="169" y="146"/>
                    <a:pt x="179" y="148"/>
                  </a:cubicBezTo>
                  <a:cubicBezTo>
                    <a:pt x="198" y="151"/>
                    <a:pt x="221" y="130"/>
                    <a:pt x="227" y="105"/>
                  </a:cubicBezTo>
                  <a:cubicBezTo>
                    <a:pt x="231" y="89"/>
                    <a:pt x="231" y="71"/>
                    <a:pt x="232" y="54"/>
                  </a:cubicBezTo>
                  <a:cubicBezTo>
                    <a:pt x="232" y="49"/>
                    <a:pt x="230" y="44"/>
                    <a:pt x="231" y="40"/>
                  </a:cubicBezTo>
                  <a:cubicBezTo>
                    <a:pt x="235" y="34"/>
                    <a:pt x="240" y="26"/>
                    <a:pt x="245" y="26"/>
                  </a:cubicBezTo>
                  <a:cubicBezTo>
                    <a:pt x="250" y="25"/>
                    <a:pt x="260" y="33"/>
                    <a:pt x="260" y="38"/>
                  </a:cubicBezTo>
                  <a:cubicBezTo>
                    <a:pt x="263" y="68"/>
                    <a:pt x="265" y="98"/>
                    <a:pt x="263" y="128"/>
                  </a:cubicBezTo>
                  <a:cubicBezTo>
                    <a:pt x="261" y="155"/>
                    <a:pt x="234" y="173"/>
                    <a:pt x="200" y="176"/>
                  </a:cubicBezTo>
                  <a:cubicBezTo>
                    <a:pt x="196" y="176"/>
                    <a:pt x="192" y="176"/>
                    <a:pt x="188" y="176"/>
                  </a:cubicBezTo>
                  <a:cubicBezTo>
                    <a:pt x="155" y="176"/>
                    <a:pt x="156" y="176"/>
                    <a:pt x="156" y="209"/>
                  </a:cubicBezTo>
                  <a:cubicBezTo>
                    <a:pt x="156" y="227"/>
                    <a:pt x="166" y="230"/>
                    <a:pt x="179" y="231"/>
                  </a:cubicBezTo>
                  <a:cubicBezTo>
                    <a:pt x="183" y="231"/>
                    <a:pt x="187" y="229"/>
                    <a:pt x="191" y="228"/>
                  </a:cubicBezTo>
                  <a:cubicBezTo>
                    <a:pt x="224" y="226"/>
                    <a:pt x="227" y="229"/>
                    <a:pt x="225" y="262"/>
                  </a:cubicBezTo>
                  <a:cubicBezTo>
                    <a:pt x="224" y="274"/>
                    <a:pt x="225" y="286"/>
                    <a:pt x="226" y="298"/>
                  </a:cubicBezTo>
                  <a:cubicBezTo>
                    <a:pt x="226" y="307"/>
                    <a:pt x="230" y="317"/>
                    <a:pt x="227" y="325"/>
                  </a:cubicBezTo>
                  <a:cubicBezTo>
                    <a:pt x="223" y="334"/>
                    <a:pt x="214" y="340"/>
                    <a:pt x="208" y="347"/>
                  </a:cubicBezTo>
                  <a:cubicBezTo>
                    <a:pt x="202" y="342"/>
                    <a:pt x="193" y="337"/>
                    <a:pt x="192" y="330"/>
                  </a:cubicBezTo>
                  <a:cubicBezTo>
                    <a:pt x="189" y="314"/>
                    <a:pt x="190" y="296"/>
                    <a:pt x="187" y="279"/>
                  </a:cubicBezTo>
                  <a:cubicBezTo>
                    <a:pt x="186" y="272"/>
                    <a:pt x="180" y="262"/>
                    <a:pt x="175" y="261"/>
                  </a:cubicBezTo>
                  <a:cubicBezTo>
                    <a:pt x="162" y="258"/>
                    <a:pt x="164" y="270"/>
                    <a:pt x="164" y="279"/>
                  </a:cubicBezTo>
                  <a:cubicBezTo>
                    <a:pt x="162" y="297"/>
                    <a:pt x="160" y="316"/>
                    <a:pt x="160" y="334"/>
                  </a:cubicBezTo>
                  <a:cubicBezTo>
                    <a:pt x="159" y="352"/>
                    <a:pt x="146" y="347"/>
                    <a:pt x="137" y="347"/>
                  </a:cubicBezTo>
                  <a:cubicBezTo>
                    <a:pt x="127" y="348"/>
                    <a:pt x="116" y="350"/>
                    <a:pt x="116" y="334"/>
                  </a:cubicBezTo>
                  <a:cubicBezTo>
                    <a:pt x="116" y="315"/>
                    <a:pt x="115" y="296"/>
                    <a:pt x="112" y="278"/>
                  </a:cubicBezTo>
                  <a:cubicBezTo>
                    <a:pt x="111" y="273"/>
                    <a:pt x="103" y="269"/>
                    <a:pt x="98" y="264"/>
                  </a:cubicBezTo>
                  <a:cubicBezTo>
                    <a:pt x="95" y="269"/>
                    <a:pt x="88" y="273"/>
                    <a:pt x="88" y="278"/>
                  </a:cubicBezTo>
                  <a:cubicBezTo>
                    <a:pt x="84" y="313"/>
                    <a:pt x="71" y="342"/>
                    <a:pt x="36" y="356"/>
                  </a:cubicBezTo>
                  <a:cubicBezTo>
                    <a:pt x="31" y="356"/>
                    <a:pt x="25" y="356"/>
                    <a:pt x="20" y="356"/>
                  </a:cubicBezTo>
                  <a:close/>
                  <a:moveTo>
                    <a:pt x="152" y="62"/>
                  </a:moveTo>
                  <a:cubicBezTo>
                    <a:pt x="148" y="45"/>
                    <a:pt x="150" y="32"/>
                    <a:pt x="131" y="32"/>
                  </a:cubicBezTo>
                  <a:cubicBezTo>
                    <a:pt x="117" y="32"/>
                    <a:pt x="105" y="39"/>
                    <a:pt x="102" y="53"/>
                  </a:cubicBezTo>
                  <a:cubicBezTo>
                    <a:pt x="99" y="64"/>
                    <a:pt x="116" y="82"/>
                    <a:pt x="129" y="79"/>
                  </a:cubicBezTo>
                  <a:cubicBezTo>
                    <a:pt x="137" y="77"/>
                    <a:pt x="144" y="68"/>
                    <a:pt x="1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8">
              <a:extLst>
                <a:ext uri="{FF2B5EF4-FFF2-40B4-BE49-F238E27FC236}">
                  <a16:creationId xmlns:a16="http://schemas.microsoft.com/office/drawing/2014/main" id="{BF2220B9-4F58-49AD-B3DC-09DB842FA221}"/>
                </a:ext>
              </a:extLst>
            </p:cNvPr>
            <p:cNvSpPr>
              <a:spLocks/>
            </p:cNvSpPr>
            <p:nvPr/>
          </p:nvSpPr>
          <p:spPr bwMode="auto">
            <a:xfrm>
              <a:off x="2056383" y="1243632"/>
              <a:ext cx="287340" cy="271121"/>
            </a:xfrm>
            <a:custGeom>
              <a:avLst/>
              <a:gdLst>
                <a:gd name="T0" fmla="*/ 52 w 351"/>
                <a:gd name="T1" fmla="*/ 170 h 331"/>
                <a:gd name="T2" fmla="*/ 56 w 351"/>
                <a:gd name="T3" fmla="*/ 115 h 331"/>
                <a:gd name="T4" fmla="*/ 51 w 351"/>
                <a:gd name="T5" fmla="*/ 13 h 331"/>
                <a:gd name="T6" fmla="*/ 66 w 351"/>
                <a:gd name="T7" fmla="*/ 1 h 331"/>
                <a:gd name="T8" fmla="*/ 83 w 351"/>
                <a:gd name="T9" fmla="*/ 19 h 331"/>
                <a:gd name="T10" fmla="*/ 84 w 351"/>
                <a:gd name="T11" fmla="*/ 79 h 331"/>
                <a:gd name="T12" fmla="*/ 127 w 351"/>
                <a:gd name="T13" fmla="*/ 112 h 331"/>
                <a:gd name="T14" fmla="*/ 144 w 351"/>
                <a:gd name="T15" fmla="*/ 81 h 331"/>
                <a:gd name="T16" fmla="*/ 135 w 351"/>
                <a:gd name="T17" fmla="*/ 61 h 331"/>
                <a:gd name="T18" fmla="*/ 142 w 351"/>
                <a:gd name="T19" fmla="*/ 29 h 331"/>
                <a:gd name="T20" fmla="*/ 175 w 351"/>
                <a:gd name="T21" fmla="*/ 28 h 331"/>
                <a:gd name="T22" fmla="*/ 188 w 351"/>
                <a:gd name="T23" fmla="*/ 55 h 331"/>
                <a:gd name="T24" fmla="*/ 182 w 351"/>
                <a:gd name="T25" fmla="*/ 80 h 331"/>
                <a:gd name="T26" fmla="*/ 193 w 351"/>
                <a:gd name="T27" fmla="*/ 111 h 331"/>
                <a:gd name="T28" fmla="*/ 233 w 351"/>
                <a:gd name="T29" fmla="*/ 93 h 331"/>
                <a:gd name="T30" fmla="*/ 232 w 351"/>
                <a:gd name="T31" fmla="*/ 27 h 331"/>
                <a:gd name="T32" fmla="*/ 234 w 351"/>
                <a:gd name="T33" fmla="*/ 7 h 331"/>
                <a:gd name="T34" fmla="*/ 255 w 351"/>
                <a:gd name="T35" fmla="*/ 4 h 331"/>
                <a:gd name="T36" fmla="*/ 313 w 351"/>
                <a:gd name="T37" fmla="*/ 16 h 331"/>
                <a:gd name="T38" fmla="*/ 331 w 351"/>
                <a:gd name="T39" fmla="*/ 34 h 331"/>
                <a:gd name="T40" fmla="*/ 309 w 351"/>
                <a:gd name="T41" fmla="*/ 45 h 331"/>
                <a:gd name="T42" fmla="*/ 279 w 351"/>
                <a:gd name="T43" fmla="*/ 70 h 331"/>
                <a:gd name="T44" fmla="*/ 275 w 351"/>
                <a:gd name="T45" fmla="*/ 139 h 331"/>
                <a:gd name="T46" fmla="*/ 236 w 351"/>
                <a:gd name="T47" fmla="*/ 175 h 331"/>
                <a:gd name="T48" fmla="*/ 211 w 351"/>
                <a:gd name="T49" fmla="*/ 173 h 331"/>
                <a:gd name="T50" fmla="*/ 190 w 351"/>
                <a:gd name="T51" fmla="*/ 180 h 331"/>
                <a:gd name="T52" fmla="*/ 197 w 351"/>
                <a:gd name="T53" fmla="*/ 208 h 331"/>
                <a:gd name="T54" fmla="*/ 287 w 351"/>
                <a:gd name="T55" fmla="*/ 212 h 331"/>
                <a:gd name="T56" fmla="*/ 300 w 351"/>
                <a:gd name="T57" fmla="*/ 192 h 331"/>
                <a:gd name="T58" fmla="*/ 305 w 351"/>
                <a:gd name="T59" fmla="*/ 165 h 331"/>
                <a:gd name="T60" fmla="*/ 321 w 351"/>
                <a:gd name="T61" fmla="*/ 150 h 331"/>
                <a:gd name="T62" fmla="*/ 339 w 351"/>
                <a:gd name="T63" fmla="*/ 166 h 331"/>
                <a:gd name="T64" fmla="*/ 331 w 351"/>
                <a:gd name="T65" fmla="*/ 231 h 331"/>
                <a:gd name="T66" fmla="*/ 285 w 351"/>
                <a:gd name="T67" fmla="*/ 258 h 331"/>
                <a:gd name="T68" fmla="*/ 154 w 351"/>
                <a:gd name="T69" fmla="*/ 250 h 331"/>
                <a:gd name="T70" fmla="*/ 137 w 351"/>
                <a:gd name="T71" fmla="*/ 251 h 331"/>
                <a:gd name="T72" fmla="*/ 125 w 351"/>
                <a:gd name="T73" fmla="*/ 270 h 331"/>
                <a:gd name="T74" fmla="*/ 140 w 351"/>
                <a:gd name="T75" fmla="*/ 286 h 331"/>
                <a:gd name="T76" fmla="*/ 315 w 351"/>
                <a:gd name="T77" fmla="*/ 289 h 331"/>
                <a:gd name="T78" fmla="*/ 333 w 351"/>
                <a:gd name="T79" fmla="*/ 288 h 331"/>
                <a:gd name="T80" fmla="*/ 350 w 351"/>
                <a:gd name="T81" fmla="*/ 304 h 331"/>
                <a:gd name="T82" fmla="*/ 343 w 351"/>
                <a:gd name="T83" fmla="*/ 324 h 331"/>
                <a:gd name="T84" fmla="*/ 317 w 351"/>
                <a:gd name="T85" fmla="*/ 330 h 331"/>
                <a:gd name="T86" fmla="*/ 45 w 351"/>
                <a:gd name="T87" fmla="*/ 331 h 331"/>
                <a:gd name="T88" fmla="*/ 3 w 351"/>
                <a:gd name="T89" fmla="*/ 295 h 331"/>
                <a:gd name="T90" fmla="*/ 6 w 351"/>
                <a:gd name="T91" fmla="*/ 221 h 331"/>
                <a:gd name="T92" fmla="*/ 29 w 351"/>
                <a:gd name="T93" fmla="*/ 204 h 331"/>
                <a:gd name="T94" fmla="*/ 39 w 351"/>
                <a:gd name="T95" fmla="*/ 225 h 331"/>
                <a:gd name="T96" fmla="*/ 47 w 351"/>
                <a:gd name="T97" fmla="*/ 268 h 331"/>
                <a:gd name="T98" fmla="*/ 65 w 351"/>
                <a:gd name="T99" fmla="*/ 283 h 331"/>
                <a:gd name="T100" fmla="*/ 70 w 351"/>
                <a:gd name="T101" fmla="*/ 263 h 331"/>
                <a:gd name="T102" fmla="*/ 68 w 351"/>
                <a:gd name="T103" fmla="*/ 243 h 331"/>
                <a:gd name="T104" fmla="*/ 104 w 351"/>
                <a:gd name="T105" fmla="*/ 210 h 331"/>
                <a:gd name="T106" fmla="*/ 123 w 351"/>
                <a:gd name="T107" fmla="*/ 208 h 331"/>
                <a:gd name="T108" fmla="*/ 135 w 351"/>
                <a:gd name="T109" fmla="*/ 187 h 331"/>
                <a:gd name="T110" fmla="*/ 118 w 351"/>
                <a:gd name="T111" fmla="*/ 172 h 331"/>
                <a:gd name="T112" fmla="*/ 79 w 351"/>
                <a:gd name="T113" fmla="*/ 176 h 331"/>
                <a:gd name="T114" fmla="*/ 57 w 351"/>
                <a:gd name="T115" fmla="*/ 175 h 331"/>
                <a:gd name="T116" fmla="*/ 52 w 351"/>
                <a:gd name="T117" fmla="*/ 17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1" h="331">
                  <a:moveTo>
                    <a:pt x="52" y="170"/>
                  </a:moveTo>
                  <a:cubicBezTo>
                    <a:pt x="80" y="151"/>
                    <a:pt x="66" y="134"/>
                    <a:pt x="56" y="115"/>
                  </a:cubicBezTo>
                  <a:cubicBezTo>
                    <a:pt x="38" y="83"/>
                    <a:pt x="42" y="47"/>
                    <a:pt x="51" y="13"/>
                  </a:cubicBezTo>
                  <a:cubicBezTo>
                    <a:pt x="52" y="8"/>
                    <a:pt x="63" y="0"/>
                    <a:pt x="66" y="1"/>
                  </a:cubicBezTo>
                  <a:cubicBezTo>
                    <a:pt x="73" y="5"/>
                    <a:pt x="82" y="12"/>
                    <a:pt x="83" y="19"/>
                  </a:cubicBezTo>
                  <a:cubicBezTo>
                    <a:pt x="85" y="39"/>
                    <a:pt x="83" y="59"/>
                    <a:pt x="84" y="79"/>
                  </a:cubicBezTo>
                  <a:cubicBezTo>
                    <a:pt x="85" y="105"/>
                    <a:pt x="103" y="118"/>
                    <a:pt x="127" y="112"/>
                  </a:cubicBezTo>
                  <a:cubicBezTo>
                    <a:pt x="144" y="107"/>
                    <a:pt x="150" y="97"/>
                    <a:pt x="144" y="81"/>
                  </a:cubicBezTo>
                  <a:cubicBezTo>
                    <a:pt x="141" y="74"/>
                    <a:pt x="135" y="68"/>
                    <a:pt x="135" y="61"/>
                  </a:cubicBezTo>
                  <a:cubicBezTo>
                    <a:pt x="135" y="50"/>
                    <a:pt x="136" y="35"/>
                    <a:pt x="142" y="29"/>
                  </a:cubicBezTo>
                  <a:cubicBezTo>
                    <a:pt x="149" y="24"/>
                    <a:pt x="166" y="23"/>
                    <a:pt x="175" y="28"/>
                  </a:cubicBezTo>
                  <a:cubicBezTo>
                    <a:pt x="182" y="31"/>
                    <a:pt x="186" y="45"/>
                    <a:pt x="188" y="55"/>
                  </a:cubicBezTo>
                  <a:cubicBezTo>
                    <a:pt x="189" y="63"/>
                    <a:pt x="184" y="72"/>
                    <a:pt x="182" y="80"/>
                  </a:cubicBezTo>
                  <a:cubicBezTo>
                    <a:pt x="178" y="93"/>
                    <a:pt x="176" y="106"/>
                    <a:pt x="193" y="111"/>
                  </a:cubicBezTo>
                  <a:cubicBezTo>
                    <a:pt x="212" y="116"/>
                    <a:pt x="231" y="109"/>
                    <a:pt x="233" y="93"/>
                  </a:cubicBezTo>
                  <a:cubicBezTo>
                    <a:pt x="235" y="71"/>
                    <a:pt x="232" y="49"/>
                    <a:pt x="232" y="27"/>
                  </a:cubicBezTo>
                  <a:cubicBezTo>
                    <a:pt x="232" y="20"/>
                    <a:pt x="230" y="10"/>
                    <a:pt x="234" y="7"/>
                  </a:cubicBezTo>
                  <a:cubicBezTo>
                    <a:pt x="239" y="3"/>
                    <a:pt x="248" y="3"/>
                    <a:pt x="255" y="4"/>
                  </a:cubicBezTo>
                  <a:cubicBezTo>
                    <a:pt x="275" y="7"/>
                    <a:pt x="294" y="10"/>
                    <a:pt x="313" y="16"/>
                  </a:cubicBezTo>
                  <a:cubicBezTo>
                    <a:pt x="320" y="18"/>
                    <a:pt x="331" y="27"/>
                    <a:pt x="331" y="34"/>
                  </a:cubicBezTo>
                  <a:cubicBezTo>
                    <a:pt x="332" y="47"/>
                    <a:pt x="321" y="47"/>
                    <a:pt x="309" y="45"/>
                  </a:cubicBezTo>
                  <a:cubicBezTo>
                    <a:pt x="285" y="40"/>
                    <a:pt x="280" y="45"/>
                    <a:pt x="279" y="70"/>
                  </a:cubicBezTo>
                  <a:cubicBezTo>
                    <a:pt x="279" y="93"/>
                    <a:pt x="278" y="116"/>
                    <a:pt x="275" y="139"/>
                  </a:cubicBezTo>
                  <a:cubicBezTo>
                    <a:pt x="273" y="168"/>
                    <a:pt x="264" y="175"/>
                    <a:pt x="236" y="175"/>
                  </a:cubicBezTo>
                  <a:cubicBezTo>
                    <a:pt x="228" y="174"/>
                    <a:pt x="219" y="172"/>
                    <a:pt x="211" y="173"/>
                  </a:cubicBezTo>
                  <a:cubicBezTo>
                    <a:pt x="203" y="173"/>
                    <a:pt x="190" y="177"/>
                    <a:pt x="190" y="180"/>
                  </a:cubicBezTo>
                  <a:cubicBezTo>
                    <a:pt x="189" y="190"/>
                    <a:pt x="191" y="204"/>
                    <a:pt x="197" y="208"/>
                  </a:cubicBezTo>
                  <a:cubicBezTo>
                    <a:pt x="225" y="226"/>
                    <a:pt x="257" y="223"/>
                    <a:pt x="287" y="212"/>
                  </a:cubicBezTo>
                  <a:cubicBezTo>
                    <a:pt x="293" y="210"/>
                    <a:pt x="297" y="199"/>
                    <a:pt x="300" y="192"/>
                  </a:cubicBezTo>
                  <a:cubicBezTo>
                    <a:pt x="303" y="183"/>
                    <a:pt x="301" y="173"/>
                    <a:pt x="305" y="165"/>
                  </a:cubicBezTo>
                  <a:cubicBezTo>
                    <a:pt x="307" y="158"/>
                    <a:pt x="317" y="149"/>
                    <a:pt x="321" y="150"/>
                  </a:cubicBezTo>
                  <a:cubicBezTo>
                    <a:pt x="328" y="152"/>
                    <a:pt x="339" y="161"/>
                    <a:pt x="339" y="166"/>
                  </a:cubicBezTo>
                  <a:cubicBezTo>
                    <a:pt x="338" y="188"/>
                    <a:pt x="336" y="210"/>
                    <a:pt x="331" y="231"/>
                  </a:cubicBezTo>
                  <a:cubicBezTo>
                    <a:pt x="325" y="253"/>
                    <a:pt x="305" y="259"/>
                    <a:pt x="285" y="258"/>
                  </a:cubicBezTo>
                  <a:cubicBezTo>
                    <a:pt x="242" y="257"/>
                    <a:pt x="198" y="253"/>
                    <a:pt x="154" y="250"/>
                  </a:cubicBezTo>
                  <a:cubicBezTo>
                    <a:pt x="149" y="249"/>
                    <a:pt x="141" y="248"/>
                    <a:pt x="137" y="251"/>
                  </a:cubicBezTo>
                  <a:cubicBezTo>
                    <a:pt x="131" y="256"/>
                    <a:pt x="124" y="264"/>
                    <a:pt x="125" y="270"/>
                  </a:cubicBezTo>
                  <a:cubicBezTo>
                    <a:pt x="125" y="276"/>
                    <a:pt x="134" y="286"/>
                    <a:pt x="140" y="286"/>
                  </a:cubicBezTo>
                  <a:cubicBezTo>
                    <a:pt x="198" y="288"/>
                    <a:pt x="257" y="288"/>
                    <a:pt x="315" y="289"/>
                  </a:cubicBezTo>
                  <a:cubicBezTo>
                    <a:pt x="321" y="289"/>
                    <a:pt x="328" y="286"/>
                    <a:pt x="333" y="288"/>
                  </a:cubicBezTo>
                  <a:cubicBezTo>
                    <a:pt x="340" y="291"/>
                    <a:pt x="348" y="297"/>
                    <a:pt x="350" y="304"/>
                  </a:cubicBezTo>
                  <a:cubicBezTo>
                    <a:pt x="351" y="309"/>
                    <a:pt x="348" y="320"/>
                    <a:pt x="343" y="324"/>
                  </a:cubicBezTo>
                  <a:cubicBezTo>
                    <a:pt x="336" y="329"/>
                    <a:pt x="326" y="330"/>
                    <a:pt x="317" y="330"/>
                  </a:cubicBezTo>
                  <a:cubicBezTo>
                    <a:pt x="227" y="331"/>
                    <a:pt x="136" y="331"/>
                    <a:pt x="45" y="331"/>
                  </a:cubicBezTo>
                  <a:cubicBezTo>
                    <a:pt x="16" y="331"/>
                    <a:pt x="7" y="325"/>
                    <a:pt x="3" y="295"/>
                  </a:cubicBezTo>
                  <a:cubicBezTo>
                    <a:pt x="0" y="271"/>
                    <a:pt x="3" y="245"/>
                    <a:pt x="6" y="221"/>
                  </a:cubicBezTo>
                  <a:cubicBezTo>
                    <a:pt x="7" y="214"/>
                    <a:pt x="21" y="209"/>
                    <a:pt x="29" y="204"/>
                  </a:cubicBezTo>
                  <a:cubicBezTo>
                    <a:pt x="33" y="211"/>
                    <a:pt x="38" y="218"/>
                    <a:pt x="39" y="225"/>
                  </a:cubicBezTo>
                  <a:cubicBezTo>
                    <a:pt x="43" y="240"/>
                    <a:pt x="42" y="255"/>
                    <a:pt x="47" y="268"/>
                  </a:cubicBezTo>
                  <a:cubicBezTo>
                    <a:pt x="49" y="274"/>
                    <a:pt x="59" y="278"/>
                    <a:pt x="65" y="283"/>
                  </a:cubicBezTo>
                  <a:cubicBezTo>
                    <a:pt x="67" y="276"/>
                    <a:pt x="70" y="270"/>
                    <a:pt x="70" y="263"/>
                  </a:cubicBezTo>
                  <a:cubicBezTo>
                    <a:pt x="71" y="257"/>
                    <a:pt x="68" y="250"/>
                    <a:pt x="68" y="243"/>
                  </a:cubicBezTo>
                  <a:cubicBezTo>
                    <a:pt x="67" y="210"/>
                    <a:pt x="71" y="207"/>
                    <a:pt x="104" y="210"/>
                  </a:cubicBezTo>
                  <a:cubicBezTo>
                    <a:pt x="110" y="211"/>
                    <a:pt x="118" y="211"/>
                    <a:pt x="123" y="208"/>
                  </a:cubicBezTo>
                  <a:cubicBezTo>
                    <a:pt x="129" y="203"/>
                    <a:pt x="136" y="194"/>
                    <a:pt x="135" y="187"/>
                  </a:cubicBezTo>
                  <a:cubicBezTo>
                    <a:pt x="134" y="181"/>
                    <a:pt x="125" y="172"/>
                    <a:pt x="118" y="172"/>
                  </a:cubicBezTo>
                  <a:cubicBezTo>
                    <a:pt x="105" y="170"/>
                    <a:pt x="92" y="175"/>
                    <a:pt x="79" y="176"/>
                  </a:cubicBezTo>
                  <a:cubicBezTo>
                    <a:pt x="72" y="176"/>
                    <a:pt x="64" y="175"/>
                    <a:pt x="57" y="175"/>
                  </a:cubicBezTo>
                  <a:cubicBezTo>
                    <a:pt x="56" y="173"/>
                    <a:pt x="54" y="171"/>
                    <a:pt x="52"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9">
              <a:extLst>
                <a:ext uri="{FF2B5EF4-FFF2-40B4-BE49-F238E27FC236}">
                  <a16:creationId xmlns:a16="http://schemas.microsoft.com/office/drawing/2014/main" id="{02087054-524B-435C-A602-B8E521760ECE}"/>
                </a:ext>
              </a:extLst>
            </p:cNvPr>
            <p:cNvSpPr>
              <a:spLocks/>
            </p:cNvSpPr>
            <p:nvPr/>
          </p:nvSpPr>
          <p:spPr bwMode="auto">
            <a:xfrm>
              <a:off x="2057301" y="922326"/>
              <a:ext cx="297744" cy="283668"/>
            </a:xfrm>
            <a:custGeom>
              <a:avLst/>
              <a:gdLst>
                <a:gd name="T0" fmla="*/ 80 w 364"/>
                <a:gd name="T1" fmla="*/ 151 h 346"/>
                <a:gd name="T2" fmla="*/ 165 w 364"/>
                <a:gd name="T3" fmla="*/ 250 h 346"/>
                <a:gd name="T4" fmla="*/ 245 w 364"/>
                <a:gd name="T5" fmla="*/ 256 h 346"/>
                <a:gd name="T6" fmla="*/ 267 w 364"/>
                <a:gd name="T7" fmla="*/ 211 h 346"/>
                <a:gd name="T8" fmla="*/ 249 w 364"/>
                <a:gd name="T9" fmla="*/ 203 h 346"/>
                <a:gd name="T10" fmla="*/ 139 w 364"/>
                <a:gd name="T11" fmla="*/ 170 h 346"/>
                <a:gd name="T12" fmla="*/ 108 w 364"/>
                <a:gd name="T13" fmla="*/ 136 h 346"/>
                <a:gd name="T14" fmla="*/ 118 w 364"/>
                <a:gd name="T15" fmla="*/ 109 h 346"/>
                <a:gd name="T16" fmla="*/ 138 w 364"/>
                <a:gd name="T17" fmla="*/ 107 h 346"/>
                <a:gd name="T18" fmla="*/ 191 w 364"/>
                <a:gd name="T19" fmla="*/ 73 h 346"/>
                <a:gd name="T20" fmla="*/ 241 w 364"/>
                <a:gd name="T21" fmla="*/ 6 h 346"/>
                <a:gd name="T22" fmla="*/ 243 w 364"/>
                <a:gd name="T23" fmla="*/ 35 h 346"/>
                <a:gd name="T24" fmla="*/ 191 w 364"/>
                <a:gd name="T25" fmla="*/ 109 h 346"/>
                <a:gd name="T26" fmla="*/ 170 w 364"/>
                <a:gd name="T27" fmla="*/ 124 h 346"/>
                <a:gd name="T28" fmla="*/ 209 w 364"/>
                <a:gd name="T29" fmla="*/ 135 h 346"/>
                <a:gd name="T30" fmla="*/ 259 w 364"/>
                <a:gd name="T31" fmla="*/ 59 h 346"/>
                <a:gd name="T32" fmla="*/ 268 w 364"/>
                <a:gd name="T33" fmla="*/ 29 h 346"/>
                <a:gd name="T34" fmla="*/ 306 w 364"/>
                <a:gd name="T35" fmla="*/ 9 h 346"/>
                <a:gd name="T36" fmla="*/ 295 w 364"/>
                <a:gd name="T37" fmla="*/ 59 h 346"/>
                <a:gd name="T38" fmla="*/ 255 w 364"/>
                <a:gd name="T39" fmla="*/ 134 h 346"/>
                <a:gd name="T40" fmla="*/ 251 w 364"/>
                <a:gd name="T41" fmla="*/ 162 h 346"/>
                <a:gd name="T42" fmla="*/ 283 w 364"/>
                <a:gd name="T43" fmla="*/ 153 h 346"/>
                <a:gd name="T44" fmla="*/ 319 w 364"/>
                <a:gd name="T45" fmla="*/ 61 h 346"/>
                <a:gd name="T46" fmla="*/ 323 w 364"/>
                <a:gd name="T47" fmla="*/ 14 h 346"/>
                <a:gd name="T48" fmla="*/ 335 w 364"/>
                <a:gd name="T49" fmla="*/ 0 h 346"/>
                <a:gd name="T50" fmla="*/ 357 w 364"/>
                <a:gd name="T51" fmla="*/ 9 h 346"/>
                <a:gd name="T52" fmla="*/ 364 w 364"/>
                <a:gd name="T53" fmla="*/ 49 h 346"/>
                <a:gd name="T54" fmla="*/ 318 w 364"/>
                <a:gd name="T55" fmla="*/ 173 h 346"/>
                <a:gd name="T56" fmla="*/ 326 w 364"/>
                <a:gd name="T57" fmla="*/ 257 h 346"/>
                <a:gd name="T58" fmla="*/ 317 w 364"/>
                <a:gd name="T59" fmla="*/ 289 h 346"/>
                <a:gd name="T60" fmla="*/ 266 w 364"/>
                <a:gd name="T61" fmla="*/ 292 h 346"/>
                <a:gd name="T62" fmla="*/ 221 w 364"/>
                <a:gd name="T63" fmla="*/ 319 h 346"/>
                <a:gd name="T64" fmla="*/ 190 w 364"/>
                <a:gd name="T65" fmla="*/ 342 h 346"/>
                <a:gd name="T66" fmla="*/ 165 w 364"/>
                <a:gd name="T67" fmla="*/ 325 h 346"/>
                <a:gd name="T68" fmla="*/ 152 w 364"/>
                <a:gd name="T69" fmla="*/ 298 h 346"/>
                <a:gd name="T70" fmla="*/ 97 w 364"/>
                <a:gd name="T71" fmla="*/ 295 h 346"/>
                <a:gd name="T72" fmla="*/ 77 w 364"/>
                <a:gd name="T73" fmla="*/ 317 h 346"/>
                <a:gd name="T74" fmla="*/ 16 w 364"/>
                <a:gd name="T75" fmla="*/ 334 h 346"/>
                <a:gd name="T76" fmla="*/ 14 w 364"/>
                <a:gd name="T77" fmla="*/ 315 h 346"/>
                <a:gd name="T78" fmla="*/ 64 w 364"/>
                <a:gd name="T79" fmla="*/ 284 h 346"/>
                <a:gd name="T80" fmla="*/ 72 w 364"/>
                <a:gd name="T81" fmla="*/ 237 h 346"/>
                <a:gd name="T82" fmla="*/ 46 w 364"/>
                <a:gd name="T83" fmla="*/ 233 h 346"/>
                <a:gd name="T84" fmla="*/ 16 w 364"/>
                <a:gd name="T85" fmla="*/ 252 h 346"/>
                <a:gd name="T86" fmla="*/ 0 w 364"/>
                <a:gd name="T87" fmla="*/ 250 h 346"/>
                <a:gd name="T88" fmla="*/ 3 w 364"/>
                <a:gd name="T89" fmla="*/ 234 h 346"/>
                <a:gd name="T90" fmla="*/ 10 w 364"/>
                <a:gd name="T91" fmla="*/ 227 h 346"/>
                <a:gd name="T92" fmla="*/ 68 w 364"/>
                <a:gd name="T93" fmla="*/ 168 h 346"/>
                <a:gd name="T94" fmla="*/ 80 w 364"/>
                <a:gd name="T95" fmla="*/ 1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4" h="346">
                  <a:moveTo>
                    <a:pt x="80" y="151"/>
                  </a:moveTo>
                  <a:cubicBezTo>
                    <a:pt x="92" y="203"/>
                    <a:pt x="125" y="230"/>
                    <a:pt x="165" y="250"/>
                  </a:cubicBezTo>
                  <a:cubicBezTo>
                    <a:pt x="190" y="262"/>
                    <a:pt x="217" y="268"/>
                    <a:pt x="245" y="256"/>
                  </a:cubicBezTo>
                  <a:cubicBezTo>
                    <a:pt x="264" y="247"/>
                    <a:pt x="274" y="229"/>
                    <a:pt x="267" y="211"/>
                  </a:cubicBezTo>
                  <a:cubicBezTo>
                    <a:pt x="265" y="206"/>
                    <a:pt x="255" y="203"/>
                    <a:pt x="249" y="203"/>
                  </a:cubicBezTo>
                  <a:cubicBezTo>
                    <a:pt x="210" y="200"/>
                    <a:pt x="171" y="194"/>
                    <a:pt x="139" y="170"/>
                  </a:cubicBezTo>
                  <a:cubicBezTo>
                    <a:pt x="127" y="161"/>
                    <a:pt x="117" y="148"/>
                    <a:pt x="108" y="136"/>
                  </a:cubicBezTo>
                  <a:cubicBezTo>
                    <a:pt x="98" y="123"/>
                    <a:pt x="105" y="114"/>
                    <a:pt x="118" y="109"/>
                  </a:cubicBezTo>
                  <a:cubicBezTo>
                    <a:pt x="125" y="107"/>
                    <a:pt x="132" y="108"/>
                    <a:pt x="138" y="107"/>
                  </a:cubicBezTo>
                  <a:cubicBezTo>
                    <a:pt x="162" y="106"/>
                    <a:pt x="181" y="97"/>
                    <a:pt x="191" y="73"/>
                  </a:cubicBezTo>
                  <a:cubicBezTo>
                    <a:pt x="202" y="49"/>
                    <a:pt x="214" y="26"/>
                    <a:pt x="241" y="6"/>
                  </a:cubicBezTo>
                  <a:cubicBezTo>
                    <a:pt x="242" y="19"/>
                    <a:pt x="245" y="27"/>
                    <a:pt x="243" y="35"/>
                  </a:cubicBezTo>
                  <a:cubicBezTo>
                    <a:pt x="236" y="66"/>
                    <a:pt x="218" y="91"/>
                    <a:pt x="191" y="109"/>
                  </a:cubicBezTo>
                  <a:cubicBezTo>
                    <a:pt x="184" y="114"/>
                    <a:pt x="177" y="119"/>
                    <a:pt x="170" y="124"/>
                  </a:cubicBezTo>
                  <a:cubicBezTo>
                    <a:pt x="181" y="141"/>
                    <a:pt x="193" y="144"/>
                    <a:pt x="209" y="135"/>
                  </a:cubicBezTo>
                  <a:cubicBezTo>
                    <a:pt x="239" y="119"/>
                    <a:pt x="250" y="90"/>
                    <a:pt x="259" y="59"/>
                  </a:cubicBezTo>
                  <a:cubicBezTo>
                    <a:pt x="262" y="49"/>
                    <a:pt x="264" y="39"/>
                    <a:pt x="268" y="29"/>
                  </a:cubicBezTo>
                  <a:cubicBezTo>
                    <a:pt x="274" y="16"/>
                    <a:pt x="282" y="5"/>
                    <a:pt x="306" y="9"/>
                  </a:cubicBezTo>
                  <a:cubicBezTo>
                    <a:pt x="302" y="26"/>
                    <a:pt x="302" y="44"/>
                    <a:pt x="295" y="59"/>
                  </a:cubicBezTo>
                  <a:cubicBezTo>
                    <a:pt x="284" y="85"/>
                    <a:pt x="267" y="109"/>
                    <a:pt x="255" y="134"/>
                  </a:cubicBezTo>
                  <a:cubicBezTo>
                    <a:pt x="251" y="142"/>
                    <a:pt x="252" y="153"/>
                    <a:pt x="251" y="162"/>
                  </a:cubicBezTo>
                  <a:cubicBezTo>
                    <a:pt x="262" y="159"/>
                    <a:pt x="275" y="160"/>
                    <a:pt x="283" y="153"/>
                  </a:cubicBezTo>
                  <a:cubicBezTo>
                    <a:pt x="309" y="129"/>
                    <a:pt x="317" y="96"/>
                    <a:pt x="319" y="61"/>
                  </a:cubicBezTo>
                  <a:cubicBezTo>
                    <a:pt x="320" y="46"/>
                    <a:pt x="321" y="30"/>
                    <a:pt x="323" y="14"/>
                  </a:cubicBezTo>
                  <a:cubicBezTo>
                    <a:pt x="324" y="9"/>
                    <a:pt x="331" y="0"/>
                    <a:pt x="335" y="0"/>
                  </a:cubicBezTo>
                  <a:cubicBezTo>
                    <a:pt x="343" y="0"/>
                    <a:pt x="354" y="4"/>
                    <a:pt x="357" y="9"/>
                  </a:cubicBezTo>
                  <a:cubicBezTo>
                    <a:pt x="362" y="21"/>
                    <a:pt x="364" y="36"/>
                    <a:pt x="364" y="49"/>
                  </a:cubicBezTo>
                  <a:cubicBezTo>
                    <a:pt x="364" y="96"/>
                    <a:pt x="346" y="136"/>
                    <a:pt x="318" y="173"/>
                  </a:cubicBezTo>
                  <a:cubicBezTo>
                    <a:pt x="304" y="193"/>
                    <a:pt x="309" y="240"/>
                    <a:pt x="326" y="257"/>
                  </a:cubicBezTo>
                  <a:cubicBezTo>
                    <a:pt x="339" y="269"/>
                    <a:pt x="335" y="286"/>
                    <a:pt x="317" y="289"/>
                  </a:cubicBezTo>
                  <a:cubicBezTo>
                    <a:pt x="300" y="293"/>
                    <a:pt x="283" y="294"/>
                    <a:pt x="266" y="292"/>
                  </a:cubicBezTo>
                  <a:cubicBezTo>
                    <a:pt x="236" y="288"/>
                    <a:pt x="232" y="291"/>
                    <a:pt x="221" y="319"/>
                  </a:cubicBezTo>
                  <a:cubicBezTo>
                    <a:pt x="217" y="329"/>
                    <a:pt x="202" y="337"/>
                    <a:pt x="190" y="342"/>
                  </a:cubicBezTo>
                  <a:cubicBezTo>
                    <a:pt x="178" y="346"/>
                    <a:pt x="169" y="337"/>
                    <a:pt x="165" y="325"/>
                  </a:cubicBezTo>
                  <a:cubicBezTo>
                    <a:pt x="161" y="315"/>
                    <a:pt x="157" y="306"/>
                    <a:pt x="152" y="298"/>
                  </a:cubicBezTo>
                  <a:cubicBezTo>
                    <a:pt x="137" y="278"/>
                    <a:pt x="114" y="277"/>
                    <a:pt x="97" y="295"/>
                  </a:cubicBezTo>
                  <a:cubicBezTo>
                    <a:pt x="90" y="302"/>
                    <a:pt x="83" y="309"/>
                    <a:pt x="77" y="317"/>
                  </a:cubicBezTo>
                  <a:cubicBezTo>
                    <a:pt x="60" y="335"/>
                    <a:pt x="38" y="337"/>
                    <a:pt x="16" y="334"/>
                  </a:cubicBezTo>
                  <a:cubicBezTo>
                    <a:pt x="2" y="332"/>
                    <a:pt x="6" y="321"/>
                    <a:pt x="14" y="315"/>
                  </a:cubicBezTo>
                  <a:cubicBezTo>
                    <a:pt x="30" y="304"/>
                    <a:pt x="47" y="294"/>
                    <a:pt x="64" y="284"/>
                  </a:cubicBezTo>
                  <a:cubicBezTo>
                    <a:pt x="85" y="272"/>
                    <a:pt x="88" y="256"/>
                    <a:pt x="72" y="237"/>
                  </a:cubicBezTo>
                  <a:cubicBezTo>
                    <a:pt x="64" y="228"/>
                    <a:pt x="56" y="227"/>
                    <a:pt x="46" y="233"/>
                  </a:cubicBezTo>
                  <a:cubicBezTo>
                    <a:pt x="36" y="240"/>
                    <a:pt x="27" y="247"/>
                    <a:pt x="16" y="252"/>
                  </a:cubicBezTo>
                  <a:cubicBezTo>
                    <a:pt x="12" y="254"/>
                    <a:pt x="6" y="251"/>
                    <a:pt x="0" y="250"/>
                  </a:cubicBezTo>
                  <a:cubicBezTo>
                    <a:pt x="1" y="245"/>
                    <a:pt x="1" y="239"/>
                    <a:pt x="3" y="234"/>
                  </a:cubicBezTo>
                  <a:cubicBezTo>
                    <a:pt x="4" y="231"/>
                    <a:pt x="8" y="230"/>
                    <a:pt x="10" y="227"/>
                  </a:cubicBezTo>
                  <a:cubicBezTo>
                    <a:pt x="30" y="208"/>
                    <a:pt x="49" y="188"/>
                    <a:pt x="68" y="168"/>
                  </a:cubicBezTo>
                  <a:cubicBezTo>
                    <a:pt x="71" y="164"/>
                    <a:pt x="74" y="160"/>
                    <a:pt x="80" y="1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0">
              <a:extLst>
                <a:ext uri="{FF2B5EF4-FFF2-40B4-BE49-F238E27FC236}">
                  <a16:creationId xmlns:a16="http://schemas.microsoft.com/office/drawing/2014/main" id="{80E06D25-4F8D-4A0B-A3E3-CE24D2CF94E9}"/>
                </a:ext>
              </a:extLst>
            </p:cNvPr>
            <p:cNvSpPr>
              <a:spLocks/>
            </p:cNvSpPr>
            <p:nvPr/>
          </p:nvSpPr>
          <p:spPr bwMode="auto">
            <a:xfrm>
              <a:off x="1949281" y="1249141"/>
              <a:ext cx="74359" cy="268979"/>
            </a:xfrm>
            <a:custGeom>
              <a:avLst/>
              <a:gdLst>
                <a:gd name="T0" fmla="*/ 91 w 91"/>
                <a:gd name="T1" fmla="*/ 1 h 328"/>
                <a:gd name="T2" fmla="*/ 91 w 91"/>
                <a:gd name="T3" fmla="*/ 103 h 328"/>
                <a:gd name="T4" fmla="*/ 73 w 91"/>
                <a:gd name="T5" fmla="*/ 147 h 328"/>
                <a:gd name="T6" fmla="*/ 52 w 91"/>
                <a:gd name="T7" fmla="*/ 239 h 328"/>
                <a:gd name="T8" fmla="*/ 73 w 91"/>
                <a:gd name="T9" fmla="*/ 304 h 328"/>
                <a:gd name="T10" fmla="*/ 76 w 91"/>
                <a:gd name="T11" fmla="*/ 327 h 328"/>
                <a:gd name="T12" fmla="*/ 25 w 91"/>
                <a:gd name="T13" fmla="*/ 326 h 328"/>
                <a:gd name="T14" fmla="*/ 3 w 91"/>
                <a:gd name="T15" fmla="*/ 299 h 328"/>
                <a:gd name="T16" fmla="*/ 13 w 91"/>
                <a:gd name="T17" fmla="*/ 179 h 328"/>
                <a:gd name="T18" fmla="*/ 36 w 91"/>
                <a:gd name="T19" fmla="*/ 143 h 328"/>
                <a:gd name="T20" fmla="*/ 55 w 91"/>
                <a:gd name="T21" fmla="*/ 57 h 328"/>
                <a:gd name="T22" fmla="*/ 42 w 91"/>
                <a:gd name="T23" fmla="*/ 48 h 328"/>
                <a:gd name="T24" fmla="*/ 13 w 91"/>
                <a:gd name="T25" fmla="*/ 44 h 328"/>
                <a:gd name="T26" fmla="*/ 0 w 91"/>
                <a:gd name="T27" fmla="*/ 33 h 328"/>
                <a:gd name="T28" fmla="*/ 9 w 91"/>
                <a:gd name="T29" fmla="*/ 18 h 328"/>
                <a:gd name="T30" fmla="*/ 79 w 91"/>
                <a:gd name="T31" fmla="*/ 0 h 328"/>
                <a:gd name="T32" fmla="*/ 91 w 91"/>
                <a:gd name="T33" fmla="*/ 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328">
                  <a:moveTo>
                    <a:pt x="91" y="1"/>
                  </a:moveTo>
                  <a:cubicBezTo>
                    <a:pt x="91" y="37"/>
                    <a:pt x="90" y="70"/>
                    <a:pt x="91" y="103"/>
                  </a:cubicBezTo>
                  <a:cubicBezTo>
                    <a:pt x="91" y="120"/>
                    <a:pt x="88" y="136"/>
                    <a:pt x="73" y="147"/>
                  </a:cubicBezTo>
                  <a:cubicBezTo>
                    <a:pt x="43" y="172"/>
                    <a:pt x="44" y="205"/>
                    <a:pt x="52" y="239"/>
                  </a:cubicBezTo>
                  <a:cubicBezTo>
                    <a:pt x="57" y="261"/>
                    <a:pt x="66" y="282"/>
                    <a:pt x="73" y="304"/>
                  </a:cubicBezTo>
                  <a:cubicBezTo>
                    <a:pt x="75" y="311"/>
                    <a:pt x="75" y="318"/>
                    <a:pt x="76" y="327"/>
                  </a:cubicBezTo>
                  <a:cubicBezTo>
                    <a:pt x="57" y="327"/>
                    <a:pt x="41" y="328"/>
                    <a:pt x="25" y="326"/>
                  </a:cubicBezTo>
                  <a:cubicBezTo>
                    <a:pt x="10" y="325"/>
                    <a:pt x="2" y="317"/>
                    <a:pt x="3" y="299"/>
                  </a:cubicBezTo>
                  <a:cubicBezTo>
                    <a:pt x="7" y="259"/>
                    <a:pt x="7" y="219"/>
                    <a:pt x="13" y="179"/>
                  </a:cubicBezTo>
                  <a:cubicBezTo>
                    <a:pt x="15" y="166"/>
                    <a:pt x="26" y="153"/>
                    <a:pt x="36" y="143"/>
                  </a:cubicBezTo>
                  <a:cubicBezTo>
                    <a:pt x="60" y="118"/>
                    <a:pt x="58" y="88"/>
                    <a:pt x="55" y="57"/>
                  </a:cubicBezTo>
                  <a:cubicBezTo>
                    <a:pt x="55" y="54"/>
                    <a:pt x="47" y="49"/>
                    <a:pt x="42" y="48"/>
                  </a:cubicBezTo>
                  <a:cubicBezTo>
                    <a:pt x="33" y="46"/>
                    <a:pt x="22" y="46"/>
                    <a:pt x="13" y="44"/>
                  </a:cubicBezTo>
                  <a:cubicBezTo>
                    <a:pt x="8" y="42"/>
                    <a:pt x="1" y="37"/>
                    <a:pt x="0" y="33"/>
                  </a:cubicBezTo>
                  <a:cubicBezTo>
                    <a:pt x="0" y="28"/>
                    <a:pt x="5" y="19"/>
                    <a:pt x="9" y="18"/>
                  </a:cubicBezTo>
                  <a:cubicBezTo>
                    <a:pt x="32" y="11"/>
                    <a:pt x="56" y="6"/>
                    <a:pt x="79" y="0"/>
                  </a:cubicBezTo>
                  <a:cubicBezTo>
                    <a:pt x="82" y="0"/>
                    <a:pt x="86" y="1"/>
                    <a:pt x="9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1">
              <a:extLst>
                <a:ext uri="{FF2B5EF4-FFF2-40B4-BE49-F238E27FC236}">
                  <a16:creationId xmlns:a16="http://schemas.microsoft.com/office/drawing/2014/main" id="{B369B74C-4FD5-418F-A960-F0FBF294651C}"/>
                </a:ext>
              </a:extLst>
            </p:cNvPr>
            <p:cNvSpPr>
              <a:spLocks/>
            </p:cNvSpPr>
            <p:nvPr/>
          </p:nvSpPr>
          <p:spPr bwMode="auto">
            <a:xfrm>
              <a:off x="2041695" y="922326"/>
              <a:ext cx="153921" cy="155757"/>
            </a:xfrm>
            <a:custGeom>
              <a:avLst/>
              <a:gdLst>
                <a:gd name="T0" fmla="*/ 6 w 188"/>
                <a:gd name="T1" fmla="*/ 14 h 190"/>
                <a:gd name="T2" fmla="*/ 63 w 188"/>
                <a:gd name="T3" fmla="*/ 21 h 190"/>
                <a:gd name="T4" fmla="*/ 142 w 188"/>
                <a:gd name="T5" fmla="*/ 37 h 190"/>
                <a:gd name="T6" fmla="*/ 174 w 188"/>
                <a:gd name="T7" fmla="*/ 16 h 190"/>
                <a:gd name="T8" fmla="*/ 182 w 188"/>
                <a:gd name="T9" fmla="*/ 40 h 190"/>
                <a:gd name="T10" fmla="*/ 120 w 188"/>
                <a:gd name="T11" fmla="*/ 79 h 190"/>
                <a:gd name="T12" fmla="*/ 81 w 188"/>
                <a:gd name="T13" fmla="*/ 109 h 190"/>
                <a:gd name="T14" fmla="*/ 45 w 188"/>
                <a:gd name="T15" fmla="*/ 169 h 190"/>
                <a:gd name="T16" fmla="*/ 12 w 188"/>
                <a:gd name="T17" fmla="*/ 174 h 190"/>
                <a:gd name="T18" fmla="*/ 18 w 188"/>
                <a:gd name="T19" fmla="*/ 140 h 190"/>
                <a:gd name="T20" fmla="*/ 39 w 188"/>
                <a:gd name="T21" fmla="*/ 118 h 190"/>
                <a:gd name="T22" fmla="*/ 41 w 188"/>
                <a:gd name="T23" fmla="*/ 56 h 190"/>
                <a:gd name="T24" fmla="*/ 6 w 188"/>
                <a:gd name="T25" fmla="*/ 1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90">
                  <a:moveTo>
                    <a:pt x="6" y="14"/>
                  </a:moveTo>
                  <a:cubicBezTo>
                    <a:pt x="29" y="0"/>
                    <a:pt x="50" y="4"/>
                    <a:pt x="63" y="21"/>
                  </a:cubicBezTo>
                  <a:cubicBezTo>
                    <a:pt x="87" y="55"/>
                    <a:pt x="107" y="59"/>
                    <a:pt x="142" y="37"/>
                  </a:cubicBezTo>
                  <a:cubicBezTo>
                    <a:pt x="153" y="31"/>
                    <a:pt x="163" y="23"/>
                    <a:pt x="174" y="16"/>
                  </a:cubicBezTo>
                  <a:cubicBezTo>
                    <a:pt x="187" y="21"/>
                    <a:pt x="188" y="29"/>
                    <a:pt x="182" y="40"/>
                  </a:cubicBezTo>
                  <a:cubicBezTo>
                    <a:pt x="168" y="64"/>
                    <a:pt x="147" y="78"/>
                    <a:pt x="120" y="79"/>
                  </a:cubicBezTo>
                  <a:cubicBezTo>
                    <a:pt x="99" y="79"/>
                    <a:pt x="89" y="88"/>
                    <a:pt x="81" y="109"/>
                  </a:cubicBezTo>
                  <a:cubicBezTo>
                    <a:pt x="74" y="131"/>
                    <a:pt x="59" y="150"/>
                    <a:pt x="45" y="169"/>
                  </a:cubicBezTo>
                  <a:cubicBezTo>
                    <a:pt x="38" y="178"/>
                    <a:pt x="25" y="190"/>
                    <a:pt x="12" y="174"/>
                  </a:cubicBezTo>
                  <a:cubicBezTo>
                    <a:pt x="0" y="161"/>
                    <a:pt x="8" y="150"/>
                    <a:pt x="18" y="140"/>
                  </a:cubicBezTo>
                  <a:cubicBezTo>
                    <a:pt x="26" y="133"/>
                    <a:pt x="33" y="126"/>
                    <a:pt x="39" y="118"/>
                  </a:cubicBezTo>
                  <a:cubicBezTo>
                    <a:pt x="58" y="94"/>
                    <a:pt x="59" y="81"/>
                    <a:pt x="41" y="56"/>
                  </a:cubicBezTo>
                  <a:cubicBezTo>
                    <a:pt x="31" y="41"/>
                    <a:pt x="18" y="29"/>
                    <a:pt x="6"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81" name="标题 1">
            <a:extLst>
              <a:ext uri="{FF2B5EF4-FFF2-40B4-BE49-F238E27FC236}">
                <a16:creationId xmlns:a16="http://schemas.microsoft.com/office/drawing/2014/main" id="{0ED5A53F-7564-40C0-8BFA-FC3896F41C34}"/>
              </a:ext>
            </a:extLst>
          </p:cNvPr>
          <p:cNvSpPr>
            <a:spLocks noGrp="1"/>
          </p:cNvSpPr>
          <p:nvPr>
            <p:ph type="title"/>
          </p:nvPr>
        </p:nvSpPr>
        <p:spPr>
          <a:xfrm>
            <a:off x="1768024" y="209027"/>
            <a:ext cx="8655953" cy="601075"/>
          </a:xfrm>
          <a:prstGeom prst="rect">
            <a:avLst/>
          </a:prstGeom>
        </p:spPr>
        <p:txBody>
          <a:bodyPr lIns="0" rIns="0" anchor="ctr">
            <a:normAutofit/>
          </a:bodyPr>
          <a:lstStyle>
            <a:lvl1pPr algn="ctr">
              <a:defRPr sz="3200" b="1">
                <a:latin typeface="方正粗雅宋简体" panose="02000000000000000000" pitchFamily="2" charset="-122"/>
                <a:ea typeface="方正粗雅宋简体" panose="02000000000000000000" pitchFamily="2" charset="-122"/>
              </a:defRPr>
            </a:lvl1pPr>
          </a:lstStyle>
          <a:p>
            <a:r>
              <a:rPr lang="zh-CN" altLang="en-US" dirty="0"/>
              <a:t>单击此处编辑母版标题样式</a:t>
            </a:r>
          </a:p>
        </p:txBody>
      </p:sp>
      <p:cxnSp>
        <p:nvCxnSpPr>
          <p:cNvPr id="84" name="直接连接符 83" hidden="1">
            <a:extLst>
              <a:ext uri="{FF2B5EF4-FFF2-40B4-BE49-F238E27FC236}">
                <a16:creationId xmlns:a16="http://schemas.microsoft.com/office/drawing/2014/main" id="{B1136200-5422-49E4-8D90-7B1727058DB5}"/>
              </a:ext>
            </a:extLst>
          </p:cNvPr>
          <p:cNvCxnSpPr>
            <a:cxnSpLocks/>
          </p:cNvCxnSpPr>
          <p:nvPr userDrawn="1"/>
        </p:nvCxnSpPr>
        <p:spPr>
          <a:xfrm rot="5400000">
            <a:off x="702289" y="507839"/>
            <a:ext cx="40445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5" name="矩形 84" hidden="1">
            <a:extLst>
              <a:ext uri="{FF2B5EF4-FFF2-40B4-BE49-F238E27FC236}">
                <a16:creationId xmlns:a16="http://schemas.microsoft.com/office/drawing/2014/main" id="{59D3579D-47D4-46DF-977D-BEF716FFEFEE}"/>
              </a:ext>
            </a:extLst>
          </p:cNvPr>
          <p:cNvSpPr/>
          <p:nvPr userDrawn="1"/>
        </p:nvSpPr>
        <p:spPr>
          <a:xfrm>
            <a:off x="869887" y="-22274"/>
            <a:ext cx="236852" cy="808281"/>
          </a:xfrm>
          <a:prstGeom prst="rect">
            <a:avLst/>
          </a:prstGeom>
          <a:solidFill>
            <a:srgbClr val="04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文本占位符 87">
            <a:extLst>
              <a:ext uri="{FF2B5EF4-FFF2-40B4-BE49-F238E27FC236}">
                <a16:creationId xmlns:a16="http://schemas.microsoft.com/office/drawing/2014/main" id="{DD48FFAC-2DD4-4975-857C-676806078542}"/>
              </a:ext>
            </a:extLst>
          </p:cNvPr>
          <p:cNvSpPr>
            <a:spLocks noGrp="1"/>
          </p:cNvSpPr>
          <p:nvPr>
            <p:ph type="body" sz="quarter" idx="13"/>
          </p:nvPr>
        </p:nvSpPr>
        <p:spPr>
          <a:xfrm>
            <a:off x="3588785" y="827088"/>
            <a:ext cx="5014430" cy="601662"/>
          </a:xfrm>
          <a:prstGeom prst="rect">
            <a:avLst/>
          </a:prstGeom>
        </p:spPr>
        <p:txBody>
          <a:bodyPr/>
          <a:lstStyle>
            <a:lvl1pPr marL="0" indent="0" algn="ctr">
              <a:buNone/>
              <a:defRPr sz="1800" b="1">
                <a:solidFill>
                  <a:schemeClr val="tx2"/>
                </a:solidFill>
                <a:latin typeface="方正准雅宋简体" panose="02000000000000000000" pitchFamily="2" charset="-122"/>
                <a:ea typeface="方正准雅宋简体" panose="02000000000000000000"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单击此处编辑母版文本样式</a:t>
            </a:r>
          </a:p>
        </p:txBody>
      </p:sp>
    </p:spTree>
    <p:extLst>
      <p:ext uri="{BB962C8B-B14F-4D97-AF65-F5344CB8AC3E}">
        <p14:creationId xmlns:p14="http://schemas.microsoft.com/office/powerpoint/2010/main" val="793623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副标题 2">
            <a:extLst>
              <a:ext uri="{FF2B5EF4-FFF2-40B4-BE49-F238E27FC236}">
                <a16:creationId xmlns:a16="http://schemas.microsoft.com/office/drawing/2014/main" id="{4D928ABA-C44F-43AE-8DB2-0946332E26B7}"/>
              </a:ext>
            </a:extLst>
          </p:cNvPr>
          <p:cNvSpPr txBox="1">
            <a:spLocks/>
          </p:cNvSpPr>
          <p:nvPr userDrawn="1"/>
        </p:nvSpPr>
        <p:spPr>
          <a:xfrm>
            <a:off x="1515340" y="4747371"/>
            <a:ext cx="2812728" cy="617036"/>
          </a:xfrm>
          <a:prstGeom prst="rect">
            <a:avLst/>
          </a:prstGeom>
          <a:solidFill>
            <a:srgbClr val="04428A"/>
          </a:solidFill>
        </p:spPr>
        <p:txBody>
          <a:bodyPr vert="horz" lIns="0" tIns="45720" rIns="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zh-CN" altLang="en-US" sz="2000" b="1" dirty="0">
              <a:solidFill>
                <a:schemeClr val="bg1"/>
              </a:solidFill>
              <a:latin typeface="+mj-ea"/>
              <a:ea typeface="+mj-ea"/>
            </a:endParaRPr>
          </a:p>
        </p:txBody>
      </p:sp>
      <p:sp>
        <p:nvSpPr>
          <p:cNvPr id="85" name="文本占位符 84">
            <a:extLst>
              <a:ext uri="{FF2B5EF4-FFF2-40B4-BE49-F238E27FC236}">
                <a16:creationId xmlns:a16="http://schemas.microsoft.com/office/drawing/2014/main" id="{9C066E07-1FB2-4E4E-885A-DB04877132EC}"/>
              </a:ext>
            </a:extLst>
          </p:cNvPr>
          <p:cNvSpPr>
            <a:spLocks noGrp="1"/>
          </p:cNvSpPr>
          <p:nvPr>
            <p:ph type="body" sz="quarter" idx="14" hasCustomPrompt="1"/>
          </p:nvPr>
        </p:nvSpPr>
        <p:spPr>
          <a:xfrm>
            <a:off x="1515340" y="4747371"/>
            <a:ext cx="2743200" cy="617537"/>
          </a:xfrm>
          <a:prstGeom prst="rect">
            <a:avLst/>
          </a:prstGeom>
        </p:spPr>
        <p:txBody>
          <a:bodyPr anchor="ctr"/>
          <a:lstStyle>
            <a:lvl1pPr marL="0" indent="0" algn="l">
              <a:buNone/>
              <a:defRPr b="1">
                <a:solidFill>
                  <a:schemeClr val="bg1"/>
                </a:soli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答辩人信息</a:t>
            </a:r>
          </a:p>
        </p:txBody>
      </p:sp>
      <p:grpSp>
        <p:nvGrpSpPr>
          <p:cNvPr id="87" name="Group 74">
            <a:extLst>
              <a:ext uri="{FF2B5EF4-FFF2-40B4-BE49-F238E27FC236}">
                <a16:creationId xmlns:a16="http://schemas.microsoft.com/office/drawing/2014/main" id="{DE5F34AA-DE60-49EE-982E-B1E176FEED90}"/>
              </a:ext>
            </a:extLst>
          </p:cNvPr>
          <p:cNvGrpSpPr>
            <a:grpSpLocks noChangeAspect="1"/>
          </p:cNvGrpSpPr>
          <p:nvPr userDrawn="1"/>
        </p:nvGrpSpPr>
        <p:grpSpPr bwMode="auto">
          <a:xfrm>
            <a:off x="1511922" y="1044653"/>
            <a:ext cx="2014537" cy="560387"/>
            <a:chOff x="954" y="660"/>
            <a:chExt cx="1269" cy="353"/>
          </a:xfrm>
        </p:grpSpPr>
        <p:sp>
          <p:nvSpPr>
            <p:cNvPr id="89" name="Freeform 75">
              <a:extLst>
                <a:ext uri="{FF2B5EF4-FFF2-40B4-BE49-F238E27FC236}">
                  <a16:creationId xmlns:a16="http://schemas.microsoft.com/office/drawing/2014/main" id="{8B2498DD-9199-46A2-A18D-0705D67697DD}"/>
                </a:ext>
              </a:extLst>
            </p:cNvPr>
            <p:cNvSpPr>
              <a:spLocks/>
            </p:cNvSpPr>
            <p:nvPr userDrawn="1"/>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76">
              <a:extLst>
                <a:ext uri="{FF2B5EF4-FFF2-40B4-BE49-F238E27FC236}">
                  <a16:creationId xmlns:a16="http://schemas.microsoft.com/office/drawing/2014/main" id="{27F2E103-1219-4B08-AFAB-E952194DE85A}"/>
                </a:ext>
              </a:extLst>
            </p:cNvPr>
            <p:cNvSpPr>
              <a:spLocks/>
            </p:cNvSpPr>
            <p:nvPr userDrawn="1"/>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77">
              <a:extLst>
                <a:ext uri="{FF2B5EF4-FFF2-40B4-BE49-F238E27FC236}">
                  <a16:creationId xmlns:a16="http://schemas.microsoft.com/office/drawing/2014/main" id="{53C6CDB3-EB59-492C-951E-09DD70013121}"/>
                </a:ext>
              </a:extLst>
            </p:cNvPr>
            <p:cNvSpPr>
              <a:spLocks/>
            </p:cNvSpPr>
            <p:nvPr userDrawn="1"/>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78">
              <a:extLst>
                <a:ext uri="{FF2B5EF4-FFF2-40B4-BE49-F238E27FC236}">
                  <a16:creationId xmlns:a16="http://schemas.microsoft.com/office/drawing/2014/main" id="{2FEF08A5-6DF9-4AB5-A5A9-75D060EEA51E}"/>
                </a:ext>
              </a:extLst>
            </p:cNvPr>
            <p:cNvSpPr>
              <a:spLocks/>
            </p:cNvSpPr>
            <p:nvPr userDrawn="1"/>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79">
              <a:extLst>
                <a:ext uri="{FF2B5EF4-FFF2-40B4-BE49-F238E27FC236}">
                  <a16:creationId xmlns:a16="http://schemas.microsoft.com/office/drawing/2014/main" id="{9D2D39E7-58A1-4FC8-BC3E-3A297B07B572}"/>
                </a:ext>
              </a:extLst>
            </p:cNvPr>
            <p:cNvSpPr>
              <a:spLocks/>
            </p:cNvSpPr>
            <p:nvPr userDrawn="1"/>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80">
              <a:extLst>
                <a:ext uri="{FF2B5EF4-FFF2-40B4-BE49-F238E27FC236}">
                  <a16:creationId xmlns:a16="http://schemas.microsoft.com/office/drawing/2014/main" id="{915E986D-1EF4-42B3-94BB-73A288B91011}"/>
                </a:ext>
              </a:extLst>
            </p:cNvPr>
            <p:cNvSpPr>
              <a:spLocks/>
            </p:cNvSpPr>
            <p:nvPr userDrawn="1"/>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81">
              <a:extLst>
                <a:ext uri="{FF2B5EF4-FFF2-40B4-BE49-F238E27FC236}">
                  <a16:creationId xmlns:a16="http://schemas.microsoft.com/office/drawing/2014/main" id="{76BD02E3-0A82-4F7E-B49E-08A3A8C6A62A}"/>
                </a:ext>
              </a:extLst>
            </p:cNvPr>
            <p:cNvSpPr>
              <a:spLocks/>
            </p:cNvSpPr>
            <p:nvPr userDrawn="1"/>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82">
              <a:extLst>
                <a:ext uri="{FF2B5EF4-FFF2-40B4-BE49-F238E27FC236}">
                  <a16:creationId xmlns:a16="http://schemas.microsoft.com/office/drawing/2014/main" id="{72D823C7-888B-4B1A-BFC8-5E00FF601B29}"/>
                </a:ext>
              </a:extLst>
            </p:cNvPr>
            <p:cNvSpPr>
              <a:spLocks/>
            </p:cNvSpPr>
            <p:nvPr userDrawn="1"/>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83">
              <a:extLst>
                <a:ext uri="{FF2B5EF4-FFF2-40B4-BE49-F238E27FC236}">
                  <a16:creationId xmlns:a16="http://schemas.microsoft.com/office/drawing/2014/main" id="{4AC02DF5-F283-49BB-8E72-C9328F2686FE}"/>
                </a:ext>
              </a:extLst>
            </p:cNvPr>
            <p:cNvSpPr>
              <a:spLocks/>
            </p:cNvSpPr>
            <p:nvPr userDrawn="1"/>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84">
              <a:extLst>
                <a:ext uri="{FF2B5EF4-FFF2-40B4-BE49-F238E27FC236}">
                  <a16:creationId xmlns:a16="http://schemas.microsoft.com/office/drawing/2014/main" id="{9916BE3C-9CFD-4E8D-A180-F8DF74C6F4B3}"/>
                </a:ext>
              </a:extLst>
            </p:cNvPr>
            <p:cNvSpPr>
              <a:spLocks/>
            </p:cNvSpPr>
            <p:nvPr userDrawn="1"/>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85">
              <a:extLst>
                <a:ext uri="{FF2B5EF4-FFF2-40B4-BE49-F238E27FC236}">
                  <a16:creationId xmlns:a16="http://schemas.microsoft.com/office/drawing/2014/main" id="{88769C33-8DE2-46FA-AE8E-1223ED2C4309}"/>
                </a:ext>
              </a:extLst>
            </p:cNvPr>
            <p:cNvSpPr>
              <a:spLocks/>
            </p:cNvSpPr>
            <p:nvPr userDrawn="1"/>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86">
              <a:extLst>
                <a:ext uri="{FF2B5EF4-FFF2-40B4-BE49-F238E27FC236}">
                  <a16:creationId xmlns:a16="http://schemas.microsoft.com/office/drawing/2014/main" id="{0CE95D69-B4C5-4145-932B-021143A6B2EE}"/>
                </a:ext>
              </a:extLst>
            </p:cNvPr>
            <p:cNvSpPr>
              <a:spLocks noEditPoints="1"/>
            </p:cNvSpPr>
            <p:nvPr userDrawn="1"/>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87">
              <a:extLst>
                <a:ext uri="{FF2B5EF4-FFF2-40B4-BE49-F238E27FC236}">
                  <a16:creationId xmlns:a16="http://schemas.microsoft.com/office/drawing/2014/main" id="{43B13C19-FB89-4EED-81C6-3D2C2608D415}"/>
                </a:ext>
              </a:extLst>
            </p:cNvPr>
            <p:cNvSpPr>
              <a:spLocks/>
            </p:cNvSpPr>
            <p:nvPr userDrawn="1"/>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88">
              <a:extLst>
                <a:ext uri="{FF2B5EF4-FFF2-40B4-BE49-F238E27FC236}">
                  <a16:creationId xmlns:a16="http://schemas.microsoft.com/office/drawing/2014/main" id="{8A91F156-A29E-472C-94F4-CE256BA0D5E8}"/>
                </a:ext>
              </a:extLst>
            </p:cNvPr>
            <p:cNvSpPr>
              <a:spLocks/>
            </p:cNvSpPr>
            <p:nvPr userDrawn="1"/>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89">
              <a:extLst>
                <a:ext uri="{FF2B5EF4-FFF2-40B4-BE49-F238E27FC236}">
                  <a16:creationId xmlns:a16="http://schemas.microsoft.com/office/drawing/2014/main" id="{D7807415-D02A-4C80-BD78-41B382E35161}"/>
                </a:ext>
              </a:extLst>
            </p:cNvPr>
            <p:cNvSpPr>
              <a:spLocks/>
            </p:cNvSpPr>
            <p:nvPr userDrawn="1"/>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90">
              <a:extLst>
                <a:ext uri="{FF2B5EF4-FFF2-40B4-BE49-F238E27FC236}">
                  <a16:creationId xmlns:a16="http://schemas.microsoft.com/office/drawing/2014/main" id="{79DEE1DD-01C2-4B73-A6CD-DE0BE6BB7E17}"/>
                </a:ext>
              </a:extLst>
            </p:cNvPr>
            <p:cNvSpPr>
              <a:spLocks/>
            </p:cNvSpPr>
            <p:nvPr userDrawn="1"/>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91">
              <a:extLst>
                <a:ext uri="{FF2B5EF4-FFF2-40B4-BE49-F238E27FC236}">
                  <a16:creationId xmlns:a16="http://schemas.microsoft.com/office/drawing/2014/main" id="{010AA1A6-E46A-4F75-88C5-A56342E57CA7}"/>
                </a:ext>
              </a:extLst>
            </p:cNvPr>
            <p:cNvSpPr>
              <a:spLocks/>
            </p:cNvSpPr>
            <p:nvPr userDrawn="1"/>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92">
              <a:extLst>
                <a:ext uri="{FF2B5EF4-FFF2-40B4-BE49-F238E27FC236}">
                  <a16:creationId xmlns:a16="http://schemas.microsoft.com/office/drawing/2014/main" id="{C52736F8-DD1E-4205-B22C-019116B72B39}"/>
                </a:ext>
              </a:extLst>
            </p:cNvPr>
            <p:cNvSpPr>
              <a:spLocks noEditPoints="1"/>
            </p:cNvSpPr>
            <p:nvPr userDrawn="1"/>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93">
              <a:extLst>
                <a:ext uri="{FF2B5EF4-FFF2-40B4-BE49-F238E27FC236}">
                  <a16:creationId xmlns:a16="http://schemas.microsoft.com/office/drawing/2014/main" id="{BCAE0993-9F35-49E9-8612-7A3460FF043F}"/>
                </a:ext>
              </a:extLst>
            </p:cNvPr>
            <p:cNvSpPr>
              <a:spLocks/>
            </p:cNvSpPr>
            <p:nvPr userDrawn="1"/>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94">
              <a:extLst>
                <a:ext uri="{FF2B5EF4-FFF2-40B4-BE49-F238E27FC236}">
                  <a16:creationId xmlns:a16="http://schemas.microsoft.com/office/drawing/2014/main" id="{08903417-CDA2-4B5C-8663-742A77050D74}"/>
                </a:ext>
              </a:extLst>
            </p:cNvPr>
            <p:cNvSpPr>
              <a:spLocks/>
            </p:cNvSpPr>
            <p:nvPr userDrawn="1"/>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95">
              <a:extLst>
                <a:ext uri="{FF2B5EF4-FFF2-40B4-BE49-F238E27FC236}">
                  <a16:creationId xmlns:a16="http://schemas.microsoft.com/office/drawing/2014/main" id="{6DAE163C-9373-4D54-80DA-79F3026765FC}"/>
                </a:ext>
              </a:extLst>
            </p:cNvPr>
            <p:cNvSpPr>
              <a:spLocks/>
            </p:cNvSpPr>
            <p:nvPr userDrawn="1"/>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96">
              <a:extLst>
                <a:ext uri="{FF2B5EF4-FFF2-40B4-BE49-F238E27FC236}">
                  <a16:creationId xmlns:a16="http://schemas.microsoft.com/office/drawing/2014/main" id="{5E76BFC7-2013-43FB-854A-4415FCE2F79F}"/>
                </a:ext>
              </a:extLst>
            </p:cNvPr>
            <p:cNvSpPr>
              <a:spLocks/>
            </p:cNvSpPr>
            <p:nvPr userDrawn="1"/>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97">
              <a:extLst>
                <a:ext uri="{FF2B5EF4-FFF2-40B4-BE49-F238E27FC236}">
                  <a16:creationId xmlns:a16="http://schemas.microsoft.com/office/drawing/2014/main" id="{8AFBC41A-7495-4D2D-BE77-66A1AB944E74}"/>
                </a:ext>
              </a:extLst>
            </p:cNvPr>
            <p:cNvSpPr>
              <a:spLocks/>
            </p:cNvSpPr>
            <p:nvPr userDrawn="1"/>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98">
              <a:extLst>
                <a:ext uri="{FF2B5EF4-FFF2-40B4-BE49-F238E27FC236}">
                  <a16:creationId xmlns:a16="http://schemas.microsoft.com/office/drawing/2014/main" id="{D09FB162-D409-4711-8412-06A1353A3187}"/>
                </a:ext>
              </a:extLst>
            </p:cNvPr>
            <p:cNvSpPr>
              <a:spLocks/>
            </p:cNvSpPr>
            <p:nvPr userDrawn="1"/>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99">
              <a:extLst>
                <a:ext uri="{FF2B5EF4-FFF2-40B4-BE49-F238E27FC236}">
                  <a16:creationId xmlns:a16="http://schemas.microsoft.com/office/drawing/2014/main" id="{A0A56EEB-FC0B-4ABC-9E2C-EE345582F9D6}"/>
                </a:ext>
              </a:extLst>
            </p:cNvPr>
            <p:cNvSpPr>
              <a:spLocks/>
            </p:cNvSpPr>
            <p:nvPr userDrawn="1"/>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00">
              <a:extLst>
                <a:ext uri="{FF2B5EF4-FFF2-40B4-BE49-F238E27FC236}">
                  <a16:creationId xmlns:a16="http://schemas.microsoft.com/office/drawing/2014/main" id="{515DC53A-290B-4BCD-A377-F29BC3F3B6A9}"/>
                </a:ext>
              </a:extLst>
            </p:cNvPr>
            <p:cNvSpPr>
              <a:spLocks noEditPoints="1"/>
            </p:cNvSpPr>
            <p:nvPr userDrawn="1"/>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01">
              <a:extLst>
                <a:ext uri="{FF2B5EF4-FFF2-40B4-BE49-F238E27FC236}">
                  <a16:creationId xmlns:a16="http://schemas.microsoft.com/office/drawing/2014/main" id="{43C182AC-B9CB-4033-809E-037CC73333BC}"/>
                </a:ext>
              </a:extLst>
            </p:cNvPr>
            <p:cNvSpPr>
              <a:spLocks/>
            </p:cNvSpPr>
            <p:nvPr userDrawn="1"/>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02">
              <a:extLst>
                <a:ext uri="{FF2B5EF4-FFF2-40B4-BE49-F238E27FC236}">
                  <a16:creationId xmlns:a16="http://schemas.microsoft.com/office/drawing/2014/main" id="{CA0469B9-9E7E-4971-8D1B-3A413794B938}"/>
                </a:ext>
              </a:extLst>
            </p:cNvPr>
            <p:cNvSpPr>
              <a:spLocks/>
            </p:cNvSpPr>
            <p:nvPr userDrawn="1"/>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03">
              <a:extLst>
                <a:ext uri="{FF2B5EF4-FFF2-40B4-BE49-F238E27FC236}">
                  <a16:creationId xmlns:a16="http://schemas.microsoft.com/office/drawing/2014/main" id="{90D9BB77-EE58-496F-AD2A-501FC366C125}"/>
                </a:ext>
              </a:extLst>
            </p:cNvPr>
            <p:cNvSpPr>
              <a:spLocks/>
            </p:cNvSpPr>
            <p:nvPr userDrawn="1"/>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04">
              <a:extLst>
                <a:ext uri="{FF2B5EF4-FFF2-40B4-BE49-F238E27FC236}">
                  <a16:creationId xmlns:a16="http://schemas.microsoft.com/office/drawing/2014/main" id="{23E2F9BE-3F09-4C1F-903B-DEDE7D1437B3}"/>
                </a:ext>
              </a:extLst>
            </p:cNvPr>
            <p:cNvSpPr>
              <a:spLocks/>
            </p:cNvSpPr>
            <p:nvPr userDrawn="1"/>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05">
              <a:extLst>
                <a:ext uri="{FF2B5EF4-FFF2-40B4-BE49-F238E27FC236}">
                  <a16:creationId xmlns:a16="http://schemas.microsoft.com/office/drawing/2014/main" id="{6BCCF8C5-EFF5-48BD-8438-CD6288B8B4BC}"/>
                </a:ext>
              </a:extLst>
            </p:cNvPr>
            <p:cNvSpPr>
              <a:spLocks noEditPoints="1"/>
            </p:cNvSpPr>
            <p:nvPr userDrawn="1"/>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06">
              <a:extLst>
                <a:ext uri="{FF2B5EF4-FFF2-40B4-BE49-F238E27FC236}">
                  <a16:creationId xmlns:a16="http://schemas.microsoft.com/office/drawing/2014/main" id="{D85300FF-28F5-4F4C-9868-6E9E7358F061}"/>
                </a:ext>
              </a:extLst>
            </p:cNvPr>
            <p:cNvSpPr>
              <a:spLocks/>
            </p:cNvSpPr>
            <p:nvPr userDrawn="1"/>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07">
              <a:extLst>
                <a:ext uri="{FF2B5EF4-FFF2-40B4-BE49-F238E27FC236}">
                  <a16:creationId xmlns:a16="http://schemas.microsoft.com/office/drawing/2014/main" id="{B5784116-8C30-4671-9587-9D254C0F5AC5}"/>
                </a:ext>
              </a:extLst>
            </p:cNvPr>
            <p:cNvSpPr>
              <a:spLocks/>
            </p:cNvSpPr>
            <p:nvPr userDrawn="1"/>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08">
              <a:extLst>
                <a:ext uri="{FF2B5EF4-FFF2-40B4-BE49-F238E27FC236}">
                  <a16:creationId xmlns:a16="http://schemas.microsoft.com/office/drawing/2014/main" id="{DAFE9458-FE6E-4BB9-B4E5-4D0938965F33}"/>
                </a:ext>
              </a:extLst>
            </p:cNvPr>
            <p:cNvSpPr>
              <a:spLocks/>
            </p:cNvSpPr>
            <p:nvPr userDrawn="1"/>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09">
              <a:extLst>
                <a:ext uri="{FF2B5EF4-FFF2-40B4-BE49-F238E27FC236}">
                  <a16:creationId xmlns:a16="http://schemas.microsoft.com/office/drawing/2014/main" id="{016F9691-45CF-46FE-AA70-9A990927ED10}"/>
                </a:ext>
              </a:extLst>
            </p:cNvPr>
            <p:cNvSpPr>
              <a:spLocks/>
            </p:cNvSpPr>
            <p:nvPr userDrawn="1"/>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10">
              <a:extLst>
                <a:ext uri="{FF2B5EF4-FFF2-40B4-BE49-F238E27FC236}">
                  <a16:creationId xmlns:a16="http://schemas.microsoft.com/office/drawing/2014/main" id="{B225A0DC-7ECA-4E20-9B61-D8C8A44DBABD}"/>
                </a:ext>
              </a:extLst>
            </p:cNvPr>
            <p:cNvSpPr>
              <a:spLocks/>
            </p:cNvSpPr>
            <p:nvPr userDrawn="1"/>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11">
              <a:extLst>
                <a:ext uri="{FF2B5EF4-FFF2-40B4-BE49-F238E27FC236}">
                  <a16:creationId xmlns:a16="http://schemas.microsoft.com/office/drawing/2014/main" id="{CD8BE105-8632-48C6-98AA-3BC083F5C5B9}"/>
                </a:ext>
              </a:extLst>
            </p:cNvPr>
            <p:cNvSpPr>
              <a:spLocks noEditPoints="1"/>
            </p:cNvSpPr>
            <p:nvPr userDrawn="1"/>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12">
              <a:extLst>
                <a:ext uri="{FF2B5EF4-FFF2-40B4-BE49-F238E27FC236}">
                  <a16:creationId xmlns:a16="http://schemas.microsoft.com/office/drawing/2014/main" id="{E8E80D59-7153-46E8-8ECB-43A44D2BD656}"/>
                </a:ext>
              </a:extLst>
            </p:cNvPr>
            <p:cNvSpPr>
              <a:spLocks/>
            </p:cNvSpPr>
            <p:nvPr userDrawn="1"/>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13">
              <a:extLst>
                <a:ext uri="{FF2B5EF4-FFF2-40B4-BE49-F238E27FC236}">
                  <a16:creationId xmlns:a16="http://schemas.microsoft.com/office/drawing/2014/main" id="{79FC4AC3-30A3-4A82-9A40-93045F67BC4A}"/>
                </a:ext>
              </a:extLst>
            </p:cNvPr>
            <p:cNvSpPr>
              <a:spLocks/>
            </p:cNvSpPr>
            <p:nvPr userDrawn="1"/>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14">
              <a:extLst>
                <a:ext uri="{FF2B5EF4-FFF2-40B4-BE49-F238E27FC236}">
                  <a16:creationId xmlns:a16="http://schemas.microsoft.com/office/drawing/2014/main" id="{3AB54E72-92A4-46A2-9ABB-FCC8E92962DE}"/>
                </a:ext>
              </a:extLst>
            </p:cNvPr>
            <p:cNvSpPr>
              <a:spLocks/>
            </p:cNvSpPr>
            <p:nvPr userDrawn="1"/>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15">
              <a:extLst>
                <a:ext uri="{FF2B5EF4-FFF2-40B4-BE49-F238E27FC236}">
                  <a16:creationId xmlns:a16="http://schemas.microsoft.com/office/drawing/2014/main" id="{E9B7B1E9-6B5C-4ABF-A6A4-475C1FFFF1D5}"/>
                </a:ext>
              </a:extLst>
            </p:cNvPr>
            <p:cNvSpPr>
              <a:spLocks/>
            </p:cNvSpPr>
            <p:nvPr userDrawn="1"/>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16">
              <a:extLst>
                <a:ext uri="{FF2B5EF4-FFF2-40B4-BE49-F238E27FC236}">
                  <a16:creationId xmlns:a16="http://schemas.microsoft.com/office/drawing/2014/main" id="{C7EEDC3D-B057-4D89-9724-8F25D6CBD681}"/>
                </a:ext>
              </a:extLst>
            </p:cNvPr>
            <p:cNvSpPr>
              <a:spLocks/>
            </p:cNvSpPr>
            <p:nvPr userDrawn="1"/>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17">
              <a:extLst>
                <a:ext uri="{FF2B5EF4-FFF2-40B4-BE49-F238E27FC236}">
                  <a16:creationId xmlns:a16="http://schemas.microsoft.com/office/drawing/2014/main" id="{500387AB-FCEB-410E-9E89-515ABF95E412}"/>
                </a:ext>
              </a:extLst>
            </p:cNvPr>
            <p:cNvSpPr>
              <a:spLocks/>
            </p:cNvSpPr>
            <p:nvPr userDrawn="1"/>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18">
              <a:extLst>
                <a:ext uri="{FF2B5EF4-FFF2-40B4-BE49-F238E27FC236}">
                  <a16:creationId xmlns:a16="http://schemas.microsoft.com/office/drawing/2014/main" id="{22E285A3-9B96-4499-B043-4F370F630136}"/>
                </a:ext>
              </a:extLst>
            </p:cNvPr>
            <p:cNvSpPr>
              <a:spLocks/>
            </p:cNvSpPr>
            <p:nvPr userDrawn="1"/>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19">
              <a:extLst>
                <a:ext uri="{FF2B5EF4-FFF2-40B4-BE49-F238E27FC236}">
                  <a16:creationId xmlns:a16="http://schemas.microsoft.com/office/drawing/2014/main" id="{1B908973-8AE8-4B7B-B100-336A7177394F}"/>
                </a:ext>
              </a:extLst>
            </p:cNvPr>
            <p:cNvSpPr>
              <a:spLocks noEditPoints="1"/>
            </p:cNvSpPr>
            <p:nvPr userDrawn="1"/>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20">
              <a:extLst>
                <a:ext uri="{FF2B5EF4-FFF2-40B4-BE49-F238E27FC236}">
                  <a16:creationId xmlns:a16="http://schemas.microsoft.com/office/drawing/2014/main" id="{1375AF14-9ABC-434E-8402-76DB53F6CAD8}"/>
                </a:ext>
              </a:extLst>
            </p:cNvPr>
            <p:cNvSpPr>
              <a:spLocks/>
            </p:cNvSpPr>
            <p:nvPr userDrawn="1"/>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21">
              <a:extLst>
                <a:ext uri="{FF2B5EF4-FFF2-40B4-BE49-F238E27FC236}">
                  <a16:creationId xmlns:a16="http://schemas.microsoft.com/office/drawing/2014/main" id="{A87E967F-2771-47FD-AE1F-15AF226C63DE}"/>
                </a:ext>
              </a:extLst>
            </p:cNvPr>
            <p:cNvSpPr>
              <a:spLocks/>
            </p:cNvSpPr>
            <p:nvPr userDrawn="1"/>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22">
              <a:extLst>
                <a:ext uri="{FF2B5EF4-FFF2-40B4-BE49-F238E27FC236}">
                  <a16:creationId xmlns:a16="http://schemas.microsoft.com/office/drawing/2014/main" id="{0C0CF095-E9ED-43B6-921B-11B4DFB4B863}"/>
                </a:ext>
              </a:extLst>
            </p:cNvPr>
            <p:cNvSpPr>
              <a:spLocks/>
            </p:cNvSpPr>
            <p:nvPr userDrawn="1"/>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23">
              <a:extLst>
                <a:ext uri="{FF2B5EF4-FFF2-40B4-BE49-F238E27FC236}">
                  <a16:creationId xmlns:a16="http://schemas.microsoft.com/office/drawing/2014/main" id="{DA7EF2E6-E052-449B-A100-FC852D03C969}"/>
                </a:ext>
              </a:extLst>
            </p:cNvPr>
            <p:cNvSpPr>
              <a:spLocks/>
            </p:cNvSpPr>
            <p:nvPr userDrawn="1"/>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24">
              <a:extLst>
                <a:ext uri="{FF2B5EF4-FFF2-40B4-BE49-F238E27FC236}">
                  <a16:creationId xmlns:a16="http://schemas.microsoft.com/office/drawing/2014/main" id="{009D9541-5AEC-4746-9DAB-628470FA4102}"/>
                </a:ext>
              </a:extLst>
            </p:cNvPr>
            <p:cNvSpPr>
              <a:spLocks/>
            </p:cNvSpPr>
            <p:nvPr userDrawn="1"/>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25">
              <a:extLst>
                <a:ext uri="{FF2B5EF4-FFF2-40B4-BE49-F238E27FC236}">
                  <a16:creationId xmlns:a16="http://schemas.microsoft.com/office/drawing/2014/main" id="{5D126454-24AF-4FEA-8F3B-4BAB4A1EB957}"/>
                </a:ext>
              </a:extLst>
            </p:cNvPr>
            <p:cNvSpPr>
              <a:spLocks noEditPoints="1"/>
            </p:cNvSpPr>
            <p:nvPr userDrawn="1"/>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26">
              <a:extLst>
                <a:ext uri="{FF2B5EF4-FFF2-40B4-BE49-F238E27FC236}">
                  <a16:creationId xmlns:a16="http://schemas.microsoft.com/office/drawing/2014/main" id="{21170BD5-ADBC-495C-B8BD-5803DF4FEB4B}"/>
                </a:ext>
              </a:extLst>
            </p:cNvPr>
            <p:cNvSpPr>
              <a:spLocks/>
            </p:cNvSpPr>
            <p:nvPr userDrawn="1"/>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27">
              <a:extLst>
                <a:ext uri="{FF2B5EF4-FFF2-40B4-BE49-F238E27FC236}">
                  <a16:creationId xmlns:a16="http://schemas.microsoft.com/office/drawing/2014/main" id="{CBD44F93-6078-4D44-B661-4EB0E9950006}"/>
                </a:ext>
              </a:extLst>
            </p:cNvPr>
            <p:cNvSpPr>
              <a:spLocks/>
            </p:cNvSpPr>
            <p:nvPr userDrawn="1"/>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28">
              <a:extLst>
                <a:ext uri="{FF2B5EF4-FFF2-40B4-BE49-F238E27FC236}">
                  <a16:creationId xmlns:a16="http://schemas.microsoft.com/office/drawing/2014/main" id="{45E65DB2-3712-42F0-93B8-FCF56DB1D96A}"/>
                </a:ext>
              </a:extLst>
            </p:cNvPr>
            <p:cNvSpPr>
              <a:spLocks/>
            </p:cNvSpPr>
            <p:nvPr userDrawn="1"/>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29">
              <a:extLst>
                <a:ext uri="{FF2B5EF4-FFF2-40B4-BE49-F238E27FC236}">
                  <a16:creationId xmlns:a16="http://schemas.microsoft.com/office/drawing/2014/main" id="{056EA474-333E-4482-9A08-C13AA1C2CCBD}"/>
                </a:ext>
              </a:extLst>
            </p:cNvPr>
            <p:cNvSpPr>
              <a:spLocks/>
            </p:cNvSpPr>
            <p:nvPr userDrawn="1"/>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30">
              <a:extLst>
                <a:ext uri="{FF2B5EF4-FFF2-40B4-BE49-F238E27FC236}">
                  <a16:creationId xmlns:a16="http://schemas.microsoft.com/office/drawing/2014/main" id="{7625672A-2B87-440F-A4EA-316D3877C7BD}"/>
                </a:ext>
              </a:extLst>
            </p:cNvPr>
            <p:cNvSpPr>
              <a:spLocks/>
            </p:cNvSpPr>
            <p:nvPr userDrawn="1"/>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31">
              <a:extLst>
                <a:ext uri="{FF2B5EF4-FFF2-40B4-BE49-F238E27FC236}">
                  <a16:creationId xmlns:a16="http://schemas.microsoft.com/office/drawing/2014/main" id="{29B854F1-1233-46AD-B832-38BBBA7EA6D1}"/>
                </a:ext>
              </a:extLst>
            </p:cNvPr>
            <p:cNvSpPr>
              <a:spLocks/>
            </p:cNvSpPr>
            <p:nvPr userDrawn="1"/>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32">
              <a:extLst>
                <a:ext uri="{FF2B5EF4-FFF2-40B4-BE49-F238E27FC236}">
                  <a16:creationId xmlns:a16="http://schemas.microsoft.com/office/drawing/2014/main" id="{C08F52CD-3E28-4262-B4F6-59DFB1285CBD}"/>
                </a:ext>
              </a:extLst>
            </p:cNvPr>
            <p:cNvSpPr>
              <a:spLocks/>
            </p:cNvSpPr>
            <p:nvPr userDrawn="1"/>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33">
              <a:extLst>
                <a:ext uri="{FF2B5EF4-FFF2-40B4-BE49-F238E27FC236}">
                  <a16:creationId xmlns:a16="http://schemas.microsoft.com/office/drawing/2014/main" id="{DB72564E-BD73-4A72-A746-1868092EDC8F}"/>
                </a:ext>
              </a:extLst>
            </p:cNvPr>
            <p:cNvSpPr>
              <a:spLocks/>
            </p:cNvSpPr>
            <p:nvPr userDrawn="1"/>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34">
              <a:extLst>
                <a:ext uri="{FF2B5EF4-FFF2-40B4-BE49-F238E27FC236}">
                  <a16:creationId xmlns:a16="http://schemas.microsoft.com/office/drawing/2014/main" id="{BF307901-670F-4D61-852C-FD6D7C83F9BD}"/>
                </a:ext>
              </a:extLst>
            </p:cNvPr>
            <p:cNvSpPr>
              <a:spLocks/>
            </p:cNvSpPr>
            <p:nvPr userDrawn="1"/>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35">
              <a:extLst>
                <a:ext uri="{FF2B5EF4-FFF2-40B4-BE49-F238E27FC236}">
                  <a16:creationId xmlns:a16="http://schemas.microsoft.com/office/drawing/2014/main" id="{61EA73CD-C6A3-4252-9AF0-8749345E60A4}"/>
                </a:ext>
              </a:extLst>
            </p:cNvPr>
            <p:cNvSpPr>
              <a:spLocks/>
            </p:cNvSpPr>
            <p:nvPr userDrawn="1"/>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36">
              <a:extLst>
                <a:ext uri="{FF2B5EF4-FFF2-40B4-BE49-F238E27FC236}">
                  <a16:creationId xmlns:a16="http://schemas.microsoft.com/office/drawing/2014/main" id="{554217B1-DE75-417E-B7D0-233320BE5979}"/>
                </a:ext>
              </a:extLst>
            </p:cNvPr>
            <p:cNvSpPr>
              <a:spLocks/>
            </p:cNvSpPr>
            <p:nvPr userDrawn="1"/>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37">
              <a:extLst>
                <a:ext uri="{FF2B5EF4-FFF2-40B4-BE49-F238E27FC236}">
                  <a16:creationId xmlns:a16="http://schemas.microsoft.com/office/drawing/2014/main" id="{D985DAC8-BBB3-4137-9160-BA02CFFF1FE4}"/>
                </a:ext>
              </a:extLst>
            </p:cNvPr>
            <p:cNvSpPr>
              <a:spLocks noEditPoints="1"/>
            </p:cNvSpPr>
            <p:nvPr userDrawn="1"/>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38">
              <a:extLst>
                <a:ext uri="{FF2B5EF4-FFF2-40B4-BE49-F238E27FC236}">
                  <a16:creationId xmlns:a16="http://schemas.microsoft.com/office/drawing/2014/main" id="{82127D24-C41B-4AC6-BE3C-21DDE5E75A3E}"/>
                </a:ext>
              </a:extLst>
            </p:cNvPr>
            <p:cNvSpPr>
              <a:spLocks/>
            </p:cNvSpPr>
            <p:nvPr userDrawn="1"/>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39">
              <a:extLst>
                <a:ext uri="{FF2B5EF4-FFF2-40B4-BE49-F238E27FC236}">
                  <a16:creationId xmlns:a16="http://schemas.microsoft.com/office/drawing/2014/main" id="{26F3D97C-ECC2-4C9D-9C2E-A4BB54A56AD8}"/>
                </a:ext>
              </a:extLst>
            </p:cNvPr>
            <p:cNvSpPr>
              <a:spLocks/>
            </p:cNvSpPr>
            <p:nvPr userDrawn="1"/>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40">
              <a:extLst>
                <a:ext uri="{FF2B5EF4-FFF2-40B4-BE49-F238E27FC236}">
                  <a16:creationId xmlns:a16="http://schemas.microsoft.com/office/drawing/2014/main" id="{8528C489-1E39-4EAA-916C-F5D4CBE01B68}"/>
                </a:ext>
              </a:extLst>
            </p:cNvPr>
            <p:cNvSpPr>
              <a:spLocks/>
            </p:cNvSpPr>
            <p:nvPr userDrawn="1"/>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141">
              <a:extLst>
                <a:ext uri="{FF2B5EF4-FFF2-40B4-BE49-F238E27FC236}">
                  <a16:creationId xmlns:a16="http://schemas.microsoft.com/office/drawing/2014/main" id="{B0DD7ED7-C458-43A1-A436-277A31301299}"/>
                </a:ext>
              </a:extLst>
            </p:cNvPr>
            <p:cNvSpPr>
              <a:spLocks/>
            </p:cNvSpPr>
            <p:nvPr userDrawn="1"/>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 name="文本框 6">
            <a:extLst>
              <a:ext uri="{FF2B5EF4-FFF2-40B4-BE49-F238E27FC236}">
                <a16:creationId xmlns:a16="http://schemas.microsoft.com/office/drawing/2014/main" id="{460BFB9A-C912-4D22-97BB-85D3A37635C3}"/>
              </a:ext>
            </a:extLst>
          </p:cNvPr>
          <p:cNvSpPr txBox="1"/>
          <p:nvPr userDrawn="1"/>
        </p:nvSpPr>
        <p:spPr>
          <a:xfrm>
            <a:off x="1511922" y="2249299"/>
            <a:ext cx="3228772" cy="840230"/>
          </a:xfrm>
          <a:prstGeom prst="rect">
            <a:avLst/>
          </a:prstGeom>
        </p:spPr>
        <p:txBody>
          <a:bodyPr vert="horz" lIns="0" tIns="45720" rIns="0" bIns="45720" rtlCol="0" anchor="ctr">
            <a:normAutofit/>
          </a:bodyPr>
          <a:lstStyle>
            <a:lvl1pPr>
              <a:lnSpc>
                <a:spcPct val="90000"/>
              </a:lnSpc>
              <a:spcBef>
                <a:spcPct val="0"/>
              </a:spcBef>
              <a:buNone/>
              <a:defRPr sz="5400" b="1">
                <a:solidFill>
                  <a:schemeClr val="tx1">
                    <a:lumMod val="75000"/>
                    <a:lumOff val="25000"/>
                  </a:schemeClr>
                </a:solidFill>
                <a:latin typeface="+mj-lt"/>
                <a:ea typeface="+mj-ea"/>
                <a:cs typeface="+mj-cs"/>
              </a:defRPr>
            </a:lvl1pPr>
          </a:lstStyle>
          <a:p>
            <a:pPr lvl="0"/>
            <a:r>
              <a:rPr lang="zh-CN" altLang="en-US" sz="5400" b="1" kern="1200" dirty="0">
                <a:solidFill>
                  <a:schemeClr val="tx1">
                    <a:lumMod val="75000"/>
                    <a:lumOff val="25000"/>
                  </a:schemeClr>
                </a:solidFill>
                <a:latin typeface="方正粗雅宋简体" panose="02000000000000000000" pitchFamily="2" charset="-122"/>
                <a:ea typeface="方正粗雅宋简体" panose="02000000000000000000" pitchFamily="2" charset="-122"/>
                <a:cs typeface="+mj-cs"/>
              </a:rPr>
              <a:t>感谢观看！</a:t>
            </a:r>
          </a:p>
        </p:txBody>
      </p:sp>
      <p:sp>
        <p:nvSpPr>
          <p:cNvPr id="156" name="文本框 155">
            <a:extLst>
              <a:ext uri="{FF2B5EF4-FFF2-40B4-BE49-F238E27FC236}">
                <a16:creationId xmlns:a16="http://schemas.microsoft.com/office/drawing/2014/main" id="{DEDEC979-C50A-44A2-A581-D5B79A9EF3AC}"/>
              </a:ext>
            </a:extLst>
          </p:cNvPr>
          <p:cNvSpPr txBox="1"/>
          <p:nvPr userDrawn="1"/>
        </p:nvSpPr>
        <p:spPr>
          <a:xfrm>
            <a:off x="1511921" y="3108276"/>
            <a:ext cx="6082247" cy="840230"/>
          </a:xfrm>
          <a:prstGeom prst="rect">
            <a:avLst/>
          </a:prstGeom>
        </p:spPr>
        <p:txBody>
          <a:bodyPr vert="horz" lIns="0" tIns="45720" rIns="0" bIns="45720" rtlCol="0" anchor="ctr">
            <a:normAutofit/>
          </a:bodyPr>
          <a:lstStyle>
            <a:lvl1pPr>
              <a:lnSpc>
                <a:spcPct val="90000"/>
              </a:lnSpc>
              <a:spcBef>
                <a:spcPct val="0"/>
              </a:spcBef>
              <a:buNone/>
              <a:defRPr sz="5400" b="1">
                <a:solidFill>
                  <a:schemeClr val="tx1">
                    <a:lumMod val="75000"/>
                    <a:lumOff val="25000"/>
                  </a:schemeClr>
                </a:solidFill>
                <a:latin typeface="+mj-lt"/>
                <a:ea typeface="+mj-ea"/>
                <a:cs typeface="+mj-cs"/>
              </a:defRPr>
            </a:lvl1pPr>
          </a:lstStyle>
          <a:p>
            <a:pPr lvl="0"/>
            <a:r>
              <a:rPr lang="zh-CN" altLang="en-US" sz="3600" b="1" kern="1200" dirty="0">
                <a:solidFill>
                  <a:srgbClr val="04428A"/>
                </a:solidFill>
                <a:latin typeface="方正粗雅宋简体" panose="02000000000000000000" pitchFamily="2" charset="-122"/>
                <a:ea typeface="方正粗雅宋简体" panose="02000000000000000000" pitchFamily="2" charset="-122"/>
                <a:cs typeface="+mn-cs"/>
              </a:rPr>
              <a:t>请专家评委批评指正！</a:t>
            </a:r>
          </a:p>
        </p:txBody>
      </p:sp>
    </p:spTree>
    <p:extLst>
      <p:ext uri="{BB962C8B-B14F-4D97-AF65-F5344CB8AC3E}">
        <p14:creationId xmlns:p14="http://schemas.microsoft.com/office/powerpoint/2010/main" val="875190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0247821"/>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p15:clr>
            <a:srgbClr val="F26B43"/>
          </p15:clr>
        </p15:guide>
        <p15:guide id="2" pos="7488">
          <p15:clr>
            <a:srgbClr val="F26B43"/>
          </p15:clr>
        </p15:guide>
        <p15:guide id="3" orient="horz" pos="432">
          <p15:clr>
            <a:srgbClr val="F26B43"/>
          </p15:clr>
        </p15:guide>
        <p15:guide id="4" orient="horz" pos="472">
          <p15:clr>
            <a:srgbClr val="F26B43"/>
          </p15:clr>
        </p15:guide>
        <p15:guide id="5" orient="horz" pos="4104">
          <p15:clr>
            <a:srgbClr val="F26B43"/>
          </p15:clr>
        </p15:guide>
        <p15:guide id="6" orient="horz" pos="4056">
          <p15:clr>
            <a:srgbClr val="F26B43"/>
          </p15:clr>
        </p15:guide>
        <p15:guide id="7" orient="horz" pos="2160">
          <p15:clr>
            <a:srgbClr val="F26B43"/>
          </p15:clr>
        </p15:guide>
        <p15:guide id="8"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矩形 50">
            <a:extLst>
              <a:ext uri="{FF2B5EF4-FFF2-40B4-BE49-F238E27FC236}">
                <a16:creationId xmlns:a16="http://schemas.microsoft.com/office/drawing/2014/main" id="{61B86F49-CCE0-4E1A-8F78-9E6856803B19}"/>
              </a:ext>
            </a:extLst>
          </p:cNvPr>
          <p:cNvSpPr/>
          <p:nvPr/>
        </p:nvSpPr>
        <p:spPr>
          <a:xfrm>
            <a:off x="27276" y="13175"/>
            <a:ext cx="12191980" cy="6857990"/>
          </a:xfrm>
          <a:prstGeom prst="rect">
            <a:avLst/>
          </a:prstGeom>
          <a:blipFill dpi="0" rotWithShape="1">
            <a:blip r:embed="rId3">
              <a:alphaModFix amt="10000"/>
              <a:duotone>
                <a:schemeClr val="bg2">
                  <a:shade val="45000"/>
                  <a:satMod val="135000"/>
                </a:schemeClr>
                <a:prstClr val="white"/>
              </a:duotone>
            </a:blip>
            <a:srcRect/>
            <a:tile tx="0" ty="0" sx="60000" sy="6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Microsoft YaHei"/>
              <a:cs typeface="+mn-cs"/>
            </a:endParaRPr>
          </a:p>
        </p:txBody>
      </p:sp>
      <p:sp>
        <p:nvSpPr>
          <p:cNvPr id="7" name="文本占位符 6">
            <a:extLst>
              <a:ext uri="{FF2B5EF4-FFF2-40B4-BE49-F238E27FC236}">
                <a16:creationId xmlns:a16="http://schemas.microsoft.com/office/drawing/2014/main" id="{B1B14B8F-A231-48E8-ACE8-EC35186C5474}"/>
              </a:ext>
            </a:extLst>
          </p:cNvPr>
          <p:cNvSpPr>
            <a:spLocks noGrp="1"/>
          </p:cNvSpPr>
          <p:nvPr>
            <p:ph type="body" sz="quarter" idx="15"/>
          </p:nvPr>
        </p:nvSpPr>
        <p:spPr>
          <a:xfrm>
            <a:off x="1514475" y="3452562"/>
            <a:ext cx="9212950" cy="277880"/>
          </a:xfrm>
        </p:spPr>
        <p:txBody>
          <a:bodyPr/>
          <a:lstStyle/>
          <a:p>
            <a:pPr algn="l"/>
            <a:r>
              <a:rPr lang="en-US" altLang="zh-CN" sz="1600" dirty="0"/>
              <a:t>Implementation of Underwater DOTS MAC Protocol based on Embedded Linux System</a:t>
            </a:r>
            <a:endParaRPr lang="zh-CN" altLang="en-US" sz="1600" dirty="0"/>
          </a:p>
        </p:txBody>
      </p:sp>
      <p:grpSp>
        <p:nvGrpSpPr>
          <p:cNvPr id="8" name="组合 7">
            <a:extLst>
              <a:ext uri="{FF2B5EF4-FFF2-40B4-BE49-F238E27FC236}">
                <a16:creationId xmlns:a16="http://schemas.microsoft.com/office/drawing/2014/main" id="{103856E2-83DF-4A42-B13B-E4BE07600984}"/>
              </a:ext>
            </a:extLst>
          </p:cNvPr>
          <p:cNvGrpSpPr/>
          <p:nvPr/>
        </p:nvGrpSpPr>
        <p:grpSpPr>
          <a:xfrm>
            <a:off x="7027667" y="537616"/>
            <a:ext cx="6961907" cy="7021575"/>
            <a:chOff x="4038600" y="2259880"/>
            <a:chExt cx="2647060" cy="2669747"/>
          </a:xfrm>
          <a:solidFill>
            <a:srgbClr val="A6A6A6">
              <a:alpha val="20000"/>
            </a:srgbClr>
          </a:solidFill>
        </p:grpSpPr>
        <p:sp>
          <p:nvSpPr>
            <p:cNvPr id="9" name="Freeform 105">
              <a:extLst>
                <a:ext uri="{FF2B5EF4-FFF2-40B4-BE49-F238E27FC236}">
                  <a16:creationId xmlns:a16="http://schemas.microsoft.com/office/drawing/2014/main" id="{0C74C6B0-082A-4FE6-B113-8737E0AD6FCC}"/>
                </a:ext>
              </a:extLst>
            </p:cNvPr>
            <p:cNvSpPr>
              <a:spLocks noEditPoints="1"/>
            </p:cNvSpPr>
            <p:nvPr userDrawn="1"/>
          </p:nvSpPr>
          <p:spPr bwMode="auto">
            <a:xfrm>
              <a:off x="4038600" y="2259880"/>
              <a:ext cx="2647060" cy="2669747"/>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0" name="Freeform 106">
              <a:extLst>
                <a:ext uri="{FF2B5EF4-FFF2-40B4-BE49-F238E27FC236}">
                  <a16:creationId xmlns:a16="http://schemas.microsoft.com/office/drawing/2014/main" id="{C6EF5BF6-05E2-4F85-93D9-F0D1A10104EA}"/>
                </a:ext>
              </a:extLst>
            </p:cNvPr>
            <p:cNvSpPr>
              <a:spLocks/>
            </p:cNvSpPr>
            <p:nvPr userDrawn="1"/>
          </p:nvSpPr>
          <p:spPr bwMode="auto">
            <a:xfrm>
              <a:off x="4636079" y="2857359"/>
              <a:ext cx="1459664" cy="130840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3" name="Freeform 107">
              <a:extLst>
                <a:ext uri="{FF2B5EF4-FFF2-40B4-BE49-F238E27FC236}">
                  <a16:creationId xmlns:a16="http://schemas.microsoft.com/office/drawing/2014/main" id="{74A3CA29-3875-4FBF-B857-1E2AC5244835}"/>
                </a:ext>
              </a:extLst>
            </p:cNvPr>
            <p:cNvSpPr>
              <a:spLocks/>
            </p:cNvSpPr>
            <p:nvPr userDrawn="1"/>
          </p:nvSpPr>
          <p:spPr bwMode="auto">
            <a:xfrm>
              <a:off x="4174734" y="3825426"/>
              <a:ext cx="302521" cy="219328"/>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4" name="Freeform 108">
              <a:extLst>
                <a:ext uri="{FF2B5EF4-FFF2-40B4-BE49-F238E27FC236}">
                  <a16:creationId xmlns:a16="http://schemas.microsoft.com/office/drawing/2014/main" id="{8A6A3030-1B0B-45A3-8834-0E70378D460E}"/>
                </a:ext>
              </a:extLst>
            </p:cNvPr>
            <p:cNvSpPr>
              <a:spLocks/>
            </p:cNvSpPr>
            <p:nvPr userDrawn="1"/>
          </p:nvSpPr>
          <p:spPr bwMode="auto">
            <a:xfrm>
              <a:off x="4265491" y="3984249"/>
              <a:ext cx="287395" cy="234454"/>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5" name="Freeform 109">
              <a:extLst>
                <a:ext uri="{FF2B5EF4-FFF2-40B4-BE49-F238E27FC236}">
                  <a16:creationId xmlns:a16="http://schemas.microsoft.com/office/drawing/2014/main" id="{FA0D935A-7038-4326-8E09-B9EC4B14CCCD}"/>
                </a:ext>
              </a:extLst>
            </p:cNvPr>
            <p:cNvSpPr>
              <a:spLocks/>
            </p:cNvSpPr>
            <p:nvPr userDrawn="1"/>
          </p:nvSpPr>
          <p:spPr bwMode="auto">
            <a:xfrm>
              <a:off x="4348684" y="4120384"/>
              <a:ext cx="287395" cy="249580"/>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6" name="Freeform 110">
              <a:extLst>
                <a:ext uri="{FF2B5EF4-FFF2-40B4-BE49-F238E27FC236}">
                  <a16:creationId xmlns:a16="http://schemas.microsoft.com/office/drawing/2014/main" id="{9EBBCFEF-6D9B-4A6A-BA75-0855E648AFE0}"/>
                </a:ext>
              </a:extLst>
            </p:cNvPr>
            <p:cNvSpPr>
              <a:spLocks/>
            </p:cNvSpPr>
            <p:nvPr userDrawn="1"/>
          </p:nvSpPr>
          <p:spPr bwMode="auto">
            <a:xfrm>
              <a:off x="4583138" y="4332148"/>
              <a:ext cx="181513" cy="219328"/>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7" name="Freeform 111">
              <a:extLst>
                <a:ext uri="{FF2B5EF4-FFF2-40B4-BE49-F238E27FC236}">
                  <a16:creationId xmlns:a16="http://schemas.microsoft.com/office/drawing/2014/main" id="{532838F4-8272-409B-AAFB-49782DF201C1}"/>
                </a:ext>
              </a:extLst>
            </p:cNvPr>
            <p:cNvSpPr>
              <a:spLocks noEditPoints="1"/>
            </p:cNvSpPr>
            <p:nvPr userDrawn="1"/>
          </p:nvSpPr>
          <p:spPr bwMode="auto">
            <a:xfrm>
              <a:off x="4643642" y="4392652"/>
              <a:ext cx="219328" cy="264706"/>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8" name="Freeform 112">
              <a:extLst>
                <a:ext uri="{FF2B5EF4-FFF2-40B4-BE49-F238E27FC236}">
                  <a16:creationId xmlns:a16="http://schemas.microsoft.com/office/drawing/2014/main" id="{14976D5B-ADE0-4308-8B01-3778690342FA}"/>
                </a:ext>
              </a:extLst>
            </p:cNvPr>
            <p:cNvSpPr>
              <a:spLocks/>
            </p:cNvSpPr>
            <p:nvPr/>
          </p:nvSpPr>
          <p:spPr bwMode="auto">
            <a:xfrm>
              <a:off x="4794903" y="4438031"/>
              <a:ext cx="242017" cy="294958"/>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9" name="Freeform 113">
              <a:extLst>
                <a:ext uri="{FF2B5EF4-FFF2-40B4-BE49-F238E27FC236}">
                  <a16:creationId xmlns:a16="http://schemas.microsoft.com/office/drawing/2014/main" id="{2AD8889C-7A54-43D5-A52C-D31B39B2F309}"/>
                </a:ext>
              </a:extLst>
            </p:cNvPr>
            <p:cNvSpPr>
              <a:spLocks/>
            </p:cNvSpPr>
            <p:nvPr userDrawn="1"/>
          </p:nvSpPr>
          <p:spPr bwMode="auto">
            <a:xfrm>
              <a:off x="4983978" y="4506098"/>
              <a:ext cx="173950" cy="272269"/>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dirty="0">
                <a:ln>
                  <a:noFill/>
                </a:ln>
                <a:solidFill>
                  <a:srgbClr val="3F3F3F"/>
                </a:solidFill>
                <a:effectLst/>
                <a:uLnTx/>
                <a:uFillTx/>
                <a:latin typeface="Arial"/>
                <a:ea typeface="Microsoft YaHei"/>
                <a:cs typeface="+mn-cs"/>
              </a:endParaRPr>
            </a:p>
          </p:txBody>
        </p:sp>
        <p:sp>
          <p:nvSpPr>
            <p:cNvPr id="21" name="Freeform 114">
              <a:extLst>
                <a:ext uri="{FF2B5EF4-FFF2-40B4-BE49-F238E27FC236}">
                  <a16:creationId xmlns:a16="http://schemas.microsoft.com/office/drawing/2014/main" id="{F9ADC5C7-AE4D-4181-B4E7-C308ED7B481C}"/>
                </a:ext>
              </a:extLst>
            </p:cNvPr>
            <p:cNvSpPr>
              <a:spLocks/>
            </p:cNvSpPr>
            <p:nvPr userDrawn="1"/>
          </p:nvSpPr>
          <p:spPr bwMode="auto">
            <a:xfrm>
              <a:off x="5301626" y="4543913"/>
              <a:ext cx="143698" cy="249580"/>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2" name="Freeform 115">
              <a:extLst>
                <a:ext uri="{FF2B5EF4-FFF2-40B4-BE49-F238E27FC236}">
                  <a16:creationId xmlns:a16="http://schemas.microsoft.com/office/drawing/2014/main" id="{74DC3C10-2966-493A-A54D-90406DF61F66}"/>
                </a:ext>
              </a:extLst>
            </p:cNvPr>
            <p:cNvSpPr>
              <a:spLocks/>
            </p:cNvSpPr>
            <p:nvPr userDrawn="1"/>
          </p:nvSpPr>
          <p:spPr bwMode="auto">
            <a:xfrm>
              <a:off x="5460449" y="4521224"/>
              <a:ext cx="158824" cy="272269"/>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3" name="Freeform 116">
              <a:extLst>
                <a:ext uri="{FF2B5EF4-FFF2-40B4-BE49-F238E27FC236}">
                  <a16:creationId xmlns:a16="http://schemas.microsoft.com/office/drawing/2014/main" id="{7D19AB60-7877-47D3-B258-5CC5D3394B31}"/>
                </a:ext>
              </a:extLst>
            </p:cNvPr>
            <p:cNvSpPr>
              <a:spLocks/>
            </p:cNvSpPr>
            <p:nvPr userDrawn="1"/>
          </p:nvSpPr>
          <p:spPr bwMode="auto">
            <a:xfrm>
              <a:off x="5611710" y="4506098"/>
              <a:ext cx="105882" cy="249580"/>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4" name="Freeform 117">
              <a:extLst>
                <a:ext uri="{FF2B5EF4-FFF2-40B4-BE49-F238E27FC236}">
                  <a16:creationId xmlns:a16="http://schemas.microsoft.com/office/drawing/2014/main" id="{10EA4C77-ABB2-409A-8BA8-A3840B394FEE}"/>
                </a:ext>
              </a:extLst>
            </p:cNvPr>
            <p:cNvSpPr>
              <a:spLocks/>
            </p:cNvSpPr>
            <p:nvPr userDrawn="1"/>
          </p:nvSpPr>
          <p:spPr bwMode="auto">
            <a:xfrm>
              <a:off x="5664651" y="4438031"/>
              <a:ext cx="173950" cy="279832"/>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5" name="Freeform 118">
              <a:extLst>
                <a:ext uri="{FF2B5EF4-FFF2-40B4-BE49-F238E27FC236}">
                  <a16:creationId xmlns:a16="http://schemas.microsoft.com/office/drawing/2014/main" id="{F5893858-415F-428D-A831-326ED5810C77}"/>
                </a:ext>
              </a:extLst>
            </p:cNvPr>
            <p:cNvSpPr>
              <a:spLocks/>
            </p:cNvSpPr>
            <p:nvPr userDrawn="1"/>
          </p:nvSpPr>
          <p:spPr bwMode="auto">
            <a:xfrm>
              <a:off x="5808348" y="4369963"/>
              <a:ext cx="249580" cy="287395"/>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6" name="Freeform 119">
              <a:extLst>
                <a:ext uri="{FF2B5EF4-FFF2-40B4-BE49-F238E27FC236}">
                  <a16:creationId xmlns:a16="http://schemas.microsoft.com/office/drawing/2014/main" id="{5D21FEF0-573F-48FD-82AE-714F73D01D63}"/>
                </a:ext>
              </a:extLst>
            </p:cNvPr>
            <p:cNvSpPr>
              <a:spLocks noEditPoints="1"/>
            </p:cNvSpPr>
            <p:nvPr userDrawn="1"/>
          </p:nvSpPr>
          <p:spPr bwMode="auto">
            <a:xfrm>
              <a:off x="5936920" y="4309459"/>
              <a:ext cx="257143" cy="257143"/>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7" name="Freeform 120">
              <a:extLst>
                <a:ext uri="{FF2B5EF4-FFF2-40B4-BE49-F238E27FC236}">
                  <a16:creationId xmlns:a16="http://schemas.microsoft.com/office/drawing/2014/main" id="{3A8E9DDA-2C4F-4E92-8370-0CC50BE55AC2}"/>
                </a:ext>
              </a:extLst>
            </p:cNvPr>
            <p:cNvSpPr>
              <a:spLocks/>
            </p:cNvSpPr>
            <p:nvPr userDrawn="1"/>
          </p:nvSpPr>
          <p:spPr bwMode="auto">
            <a:xfrm>
              <a:off x="6073054" y="4196014"/>
              <a:ext cx="257143" cy="219328"/>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8" name="Freeform 121">
              <a:extLst>
                <a:ext uri="{FF2B5EF4-FFF2-40B4-BE49-F238E27FC236}">
                  <a16:creationId xmlns:a16="http://schemas.microsoft.com/office/drawing/2014/main" id="{9CE66337-D592-4BE6-90D6-704CADAA212B}"/>
                </a:ext>
              </a:extLst>
            </p:cNvPr>
            <p:cNvSpPr>
              <a:spLocks/>
            </p:cNvSpPr>
            <p:nvPr userDrawn="1"/>
          </p:nvSpPr>
          <p:spPr bwMode="auto">
            <a:xfrm>
              <a:off x="6156248" y="4120384"/>
              <a:ext cx="234454" cy="158823"/>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9" name="Freeform 122">
              <a:extLst>
                <a:ext uri="{FF2B5EF4-FFF2-40B4-BE49-F238E27FC236}">
                  <a16:creationId xmlns:a16="http://schemas.microsoft.com/office/drawing/2014/main" id="{B843AF31-47DA-4453-971F-FF5E89F7F70E}"/>
                </a:ext>
              </a:extLst>
            </p:cNvPr>
            <p:cNvSpPr>
              <a:spLocks/>
            </p:cNvSpPr>
            <p:nvPr userDrawn="1"/>
          </p:nvSpPr>
          <p:spPr bwMode="auto">
            <a:xfrm>
              <a:off x="6194063" y="3953997"/>
              <a:ext cx="272269" cy="211765"/>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0" name="Freeform 123">
              <a:extLst>
                <a:ext uri="{FF2B5EF4-FFF2-40B4-BE49-F238E27FC236}">
                  <a16:creationId xmlns:a16="http://schemas.microsoft.com/office/drawing/2014/main" id="{E43294E8-EC60-4FC6-98A2-77968F2A96CD}"/>
                </a:ext>
              </a:extLst>
            </p:cNvPr>
            <p:cNvSpPr>
              <a:spLocks/>
            </p:cNvSpPr>
            <p:nvPr userDrawn="1"/>
          </p:nvSpPr>
          <p:spPr bwMode="auto">
            <a:xfrm>
              <a:off x="6254567" y="3810300"/>
              <a:ext cx="272269" cy="173950"/>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1" name="Freeform 124">
              <a:extLst>
                <a:ext uri="{FF2B5EF4-FFF2-40B4-BE49-F238E27FC236}">
                  <a16:creationId xmlns:a16="http://schemas.microsoft.com/office/drawing/2014/main" id="{6C9AE238-B07C-4DD1-B7A2-E2583E1AAA37}"/>
                </a:ext>
              </a:extLst>
            </p:cNvPr>
            <p:cNvSpPr>
              <a:spLocks/>
            </p:cNvSpPr>
            <p:nvPr userDrawn="1"/>
          </p:nvSpPr>
          <p:spPr bwMode="auto">
            <a:xfrm>
              <a:off x="4462130" y="4286770"/>
              <a:ext cx="257143" cy="189076"/>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2" name="Freeform 125">
              <a:extLst>
                <a:ext uri="{FF2B5EF4-FFF2-40B4-BE49-F238E27FC236}">
                  <a16:creationId xmlns:a16="http://schemas.microsoft.com/office/drawing/2014/main" id="{3C9D1F14-488C-4523-B9D6-15B19B5EAFA5}"/>
                </a:ext>
              </a:extLst>
            </p:cNvPr>
            <p:cNvSpPr>
              <a:spLocks noEditPoints="1"/>
            </p:cNvSpPr>
            <p:nvPr userDrawn="1"/>
          </p:nvSpPr>
          <p:spPr bwMode="auto">
            <a:xfrm>
              <a:off x="4938600" y="4203577"/>
              <a:ext cx="801681" cy="249580"/>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3" name="Freeform 126">
              <a:extLst>
                <a:ext uri="{FF2B5EF4-FFF2-40B4-BE49-F238E27FC236}">
                  <a16:creationId xmlns:a16="http://schemas.microsoft.com/office/drawing/2014/main" id="{80B6BA1D-29FA-4BF0-B063-B79098AA730B}"/>
                </a:ext>
              </a:extLst>
            </p:cNvPr>
            <p:cNvSpPr>
              <a:spLocks/>
            </p:cNvSpPr>
            <p:nvPr userDrawn="1"/>
          </p:nvSpPr>
          <p:spPr bwMode="auto">
            <a:xfrm>
              <a:off x="5778096" y="2774166"/>
              <a:ext cx="105882" cy="105882"/>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4" name="Freeform 127">
              <a:extLst>
                <a:ext uri="{FF2B5EF4-FFF2-40B4-BE49-F238E27FC236}">
                  <a16:creationId xmlns:a16="http://schemas.microsoft.com/office/drawing/2014/main" id="{FF588F2B-6141-460A-831A-5295757DE650}"/>
                </a:ext>
              </a:extLst>
            </p:cNvPr>
            <p:cNvSpPr>
              <a:spLocks/>
            </p:cNvSpPr>
            <p:nvPr userDrawn="1"/>
          </p:nvSpPr>
          <p:spPr bwMode="auto">
            <a:xfrm>
              <a:off x="5505827" y="2456519"/>
              <a:ext cx="385714" cy="340336"/>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5" name="Freeform 128">
              <a:extLst>
                <a:ext uri="{FF2B5EF4-FFF2-40B4-BE49-F238E27FC236}">
                  <a16:creationId xmlns:a16="http://schemas.microsoft.com/office/drawing/2014/main" id="{1DF8E1C6-ABBD-447F-9F35-F56C18575DD9}"/>
                </a:ext>
              </a:extLst>
            </p:cNvPr>
            <p:cNvSpPr>
              <a:spLocks/>
            </p:cNvSpPr>
            <p:nvPr userDrawn="1"/>
          </p:nvSpPr>
          <p:spPr bwMode="auto">
            <a:xfrm>
              <a:off x="4862970" y="2668283"/>
              <a:ext cx="151261" cy="310084"/>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6" name="Freeform 129">
              <a:extLst>
                <a:ext uri="{FF2B5EF4-FFF2-40B4-BE49-F238E27FC236}">
                  <a16:creationId xmlns:a16="http://schemas.microsoft.com/office/drawing/2014/main" id="{EAC0FEAE-CA47-416B-8B3A-8EA358552EFF}"/>
                </a:ext>
              </a:extLst>
            </p:cNvPr>
            <p:cNvSpPr>
              <a:spLocks/>
            </p:cNvSpPr>
            <p:nvPr userDrawn="1"/>
          </p:nvSpPr>
          <p:spPr bwMode="auto">
            <a:xfrm>
              <a:off x="5067172" y="2592653"/>
              <a:ext cx="121008" cy="121008"/>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7" name="Freeform 130">
              <a:extLst>
                <a:ext uri="{FF2B5EF4-FFF2-40B4-BE49-F238E27FC236}">
                  <a16:creationId xmlns:a16="http://schemas.microsoft.com/office/drawing/2014/main" id="{9E7E5958-703A-42DF-B569-3D08B30E8166}"/>
                </a:ext>
              </a:extLst>
            </p:cNvPr>
            <p:cNvSpPr>
              <a:spLocks/>
            </p:cNvSpPr>
            <p:nvPr userDrawn="1"/>
          </p:nvSpPr>
          <p:spPr bwMode="auto">
            <a:xfrm>
              <a:off x="4855407" y="2638031"/>
              <a:ext cx="90756" cy="105882"/>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8" name="Freeform 131">
              <a:extLst>
                <a:ext uri="{FF2B5EF4-FFF2-40B4-BE49-F238E27FC236}">
                  <a16:creationId xmlns:a16="http://schemas.microsoft.com/office/drawing/2014/main" id="{88AA7563-CE86-449F-99A8-20D26F1B8770}"/>
                </a:ext>
              </a:extLst>
            </p:cNvPr>
            <p:cNvSpPr>
              <a:spLocks/>
            </p:cNvSpPr>
            <p:nvPr userDrawn="1"/>
          </p:nvSpPr>
          <p:spPr bwMode="auto">
            <a:xfrm>
              <a:off x="5029357" y="2471645"/>
              <a:ext cx="143698" cy="158823"/>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9" name="Freeform 132">
              <a:extLst>
                <a:ext uri="{FF2B5EF4-FFF2-40B4-BE49-F238E27FC236}">
                  <a16:creationId xmlns:a16="http://schemas.microsoft.com/office/drawing/2014/main" id="{4ADF512A-1E9A-4177-89BD-D71F63AA0BCD}"/>
                </a:ext>
              </a:extLst>
            </p:cNvPr>
            <p:cNvSpPr>
              <a:spLocks/>
            </p:cNvSpPr>
            <p:nvPr userDrawn="1"/>
          </p:nvSpPr>
          <p:spPr bwMode="auto">
            <a:xfrm>
              <a:off x="4855407" y="2509460"/>
              <a:ext cx="90756" cy="98319"/>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40" name="Freeform 133">
              <a:extLst>
                <a:ext uri="{FF2B5EF4-FFF2-40B4-BE49-F238E27FC236}">
                  <a16:creationId xmlns:a16="http://schemas.microsoft.com/office/drawing/2014/main" id="{71BB6EFA-0FAD-4DE6-86F8-EE2AF219C12F}"/>
                </a:ext>
              </a:extLst>
            </p:cNvPr>
            <p:cNvSpPr>
              <a:spLocks/>
            </p:cNvSpPr>
            <p:nvPr userDrawn="1"/>
          </p:nvSpPr>
          <p:spPr bwMode="auto">
            <a:xfrm>
              <a:off x="4356247" y="2880048"/>
              <a:ext cx="355462" cy="627731"/>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41" name="Freeform 134">
              <a:extLst>
                <a:ext uri="{FF2B5EF4-FFF2-40B4-BE49-F238E27FC236}">
                  <a16:creationId xmlns:a16="http://schemas.microsoft.com/office/drawing/2014/main" id="{F5642261-90D8-4056-A8C5-7119F839A453}"/>
                </a:ext>
              </a:extLst>
            </p:cNvPr>
            <p:cNvSpPr>
              <a:spLocks/>
            </p:cNvSpPr>
            <p:nvPr userDrawn="1"/>
          </p:nvSpPr>
          <p:spPr bwMode="auto">
            <a:xfrm>
              <a:off x="4303306" y="3235510"/>
              <a:ext cx="98319" cy="83193"/>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42" name="Freeform 135">
              <a:extLst>
                <a:ext uri="{FF2B5EF4-FFF2-40B4-BE49-F238E27FC236}">
                  <a16:creationId xmlns:a16="http://schemas.microsoft.com/office/drawing/2014/main" id="{6D6796AF-621D-4F6E-B31C-AE2D3CDEF27A}"/>
                </a:ext>
              </a:extLst>
            </p:cNvPr>
            <p:cNvSpPr>
              <a:spLocks/>
            </p:cNvSpPr>
            <p:nvPr userDrawn="1"/>
          </p:nvSpPr>
          <p:spPr bwMode="auto">
            <a:xfrm>
              <a:off x="4212550" y="3137191"/>
              <a:ext cx="105882" cy="98319"/>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43" name="Freeform 136">
              <a:extLst>
                <a:ext uri="{FF2B5EF4-FFF2-40B4-BE49-F238E27FC236}">
                  <a16:creationId xmlns:a16="http://schemas.microsoft.com/office/drawing/2014/main" id="{84EC43EE-5AC7-48AE-81CC-818064945072}"/>
                </a:ext>
              </a:extLst>
            </p:cNvPr>
            <p:cNvSpPr>
              <a:spLocks/>
            </p:cNvSpPr>
            <p:nvPr userDrawn="1"/>
          </p:nvSpPr>
          <p:spPr bwMode="auto">
            <a:xfrm>
              <a:off x="4749525" y="3212821"/>
              <a:ext cx="1232773" cy="1066386"/>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44" name="Freeform 137">
              <a:extLst>
                <a:ext uri="{FF2B5EF4-FFF2-40B4-BE49-F238E27FC236}">
                  <a16:creationId xmlns:a16="http://schemas.microsoft.com/office/drawing/2014/main" id="{54564195-06AF-448F-8128-B2E7561C4C69}"/>
                </a:ext>
              </a:extLst>
            </p:cNvPr>
            <p:cNvSpPr>
              <a:spLocks noEditPoints="1"/>
            </p:cNvSpPr>
            <p:nvPr userDrawn="1"/>
          </p:nvSpPr>
          <p:spPr bwMode="auto">
            <a:xfrm>
              <a:off x="6004987" y="2993493"/>
              <a:ext cx="484034" cy="325210"/>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45" name="Freeform 138">
              <a:extLst>
                <a:ext uri="{FF2B5EF4-FFF2-40B4-BE49-F238E27FC236}">
                  <a16:creationId xmlns:a16="http://schemas.microsoft.com/office/drawing/2014/main" id="{4CDFC31A-1071-4CF3-A4E0-72FB37B40058}"/>
                </a:ext>
              </a:extLst>
            </p:cNvPr>
            <p:cNvSpPr>
              <a:spLocks/>
            </p:cNvSpPr>
            <p:nvPr userDrawn="1"/>
          </p:nvSpPr>
          <p:spPr bwMode="auto">
            <a:xfrm>
              <a:off x="6194063" y="2940552"/>
              <a:ext cx="75630" cy="143697"/>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46" name="Freeform 139">
              <a:extLst>
                <a:ext uri="{FF2B5EF4-FFF2-40B4-BE49-F238E27FC236}">
                  <a16:creationId xmlns:a16="http://schemas.microsoft.com/office/drawing/2014/main" id="{A4D93FDB-C0E9-4F0D-B304-0EC2B1C7531A}"/>
                </a:ext>
              </a:extLst>
            </p:cNvPr>
            <p:cNvSpPr>
              <a:spLocks/>
            </p:cNvSpPr>
            <p:nvPr userDrawn="1"/>
          </p:nvSpPr>
          <p:spPr bwMode="auto">
            <a:xfrm>
              <a:off x="6194063" y="2940552"/>
              <a:ext cx="75630" cy="143697"/>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47" name="Freeform 140">
              <a:extLst>
                <a:ext uri="{FF2B5EF4-FFF2-40B4-BE49-F238E27FC236}">
                  <a16:creationId xmlns:a16="http://schemas.microsoft.com/office/drawing/2014/main" id="{9BEB7FDB-5870-481A-9021-4BBB67FA23C4}"/>
                </a:ext>
              </a:extLst>
            </p:cNvPr>
            <p:cNvSpPr>
              <a:spLocks/>
            </p:cNvSpPr>
            <p:nvPr userDrawn="1"/>
          </p:nvSpPr>
          <p:spPr bwMode="auto">
            <a:xfrm>
              <a:off x="6118433" y="2993493"/>
              <a:ext cx="52941" cy="68067"/>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48" name="Freeform 141">
              <a:extLst>
                <a:ext uri="{FF2B5EF4-FFF2-40B4-BE49-F238E27FC236}">
                  <a16:creationId xmlns:a16="http://schemas.microsoft.com/office/drawing/2014/main" id="{BFD481FF-5CF2-4A0E-8664-D727A0D2C569}"/>
                </a:ext>
              </a:extLst>
            </p:cNvPr>
            <p:cNvSpPr>
              <a:spLocks/>
            </p:cNvSpPr>
            <p:nvPr userDrawn="1"/>
          </p:nvSpPr>
          <p:spPr bwMode="auto">
            <a:xfrm>
              <a:off x="6118433" y="2993493"/>
              <a:ext cx="52941" cy="68067"/>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grpSp>
      <p:sp>
        <p:nvSpPr>
          <p:cNvPr id="50" name="文本占位符 49">
            <a:extLst>
              <a:ext uri="{FF2B5EF4-FFF2-40B4-BE49-F238E27FC236}">
                <a16:creationId xmlns:a16="http://schemas.microsoft.com/office/drawing/2014/main" id="{83B14AAE-3F24-4D56-BD9F-745431B50034}"/>
              </a:ext>
            </a:extLst>
          </p:cNvPr>
          <p:cNvSpPr>
            <a:spLocks noGrp="1"/>
          </p:cNvSpPr>
          <p:nvPr>
            <p:ph type="body" sz="quarter" idx="11"/>
          </p:nvPr>
        </p:nvSpPr>
        <p:spPr>
          <a:xfrm>
            <a:off x="1514476" y="1800407"/>
            <a:ext cx="10267176" cy="1473135"/>
          </a:xfrm>
        </p:spPr>
        <p:txBody>
          <a:bodyPr/>
          <a:lstStyle/>
          <a:p>
            <a:r>
              <a:rPr lang="zh-CN" altLang="en-US" dirty="0"/>
              <a:t>基于嵌入式</a:t>
            </a:r>
            <a:r>
              <a:rPr lang="en-US" altLang="zh-CN" dirty="0"/>
              <a:t>Linux</a:t>
            </a:r>
            <a:r>
              <a:rPr lang="zh-CN" altLang="en-US" dirty="0"/>
              <a:t>系统的水声通信网络</a:t>
            </a:r>
            <a:r>
              <a:rPr lang="en-US" altLang="zh-CN" dirty="0"/>
              <a:t>MAC</a:t>
            </a:r>
            <a:r>
              <a:rPr lang="zh-CN" altLang="en-US" dirty="0"/>
              <a:t>层</a:t>
            </a:r>
            <a:r>
              <a:rPr lang="en-US" altLang="zh-CN" dirty="0"/>
              <a:t>DOTS</a:t>
            </a:r>
            <a:r>
              <a:rPr lang="zh-CN" altLang="en-US" dirty="0"/>
              <a:t>协议实现</a:t>
            </a:r>
          </a:p>
        </p:txBody>
      </p:sp>
      <p:sp>
        <p:nvSpPr>
          <p:cNvPr id="49" name="副标题 2">
            <a:extLst>
              <a:ext uri="{FF2B5EF4-FFF2-40B4-BE49-F238E27FC236}">
                <a16:creationId xmlns:a16="http://schemas.microsoft.com/office/drawing/2014/main" id="{B57EBA19-822F-4590-AF0F-0BFA14AA5CFC}"/>
              </a:ext>
            </a:extLst>
          </p:cNvPr>
          <p:cNvSpPr txBox="1">
            <a:spLocks/>
          </p:cNvSpPr>
          <p:nvPr/>
        </p:nvSpPr>
        <p:spPr>
          <a:xfrm>
            <a:off x="1514476" y="4019162"/>
            <a:ext cx="2003052" cy="326056"/>
          </a:xfrm>
          <a:prstGeom prst="rect">
            <a:avLst/>
          </a:prstGeom>
        </p:spPr>
        <p:txBody>
          <a:bodyPr vert="horz" lIns="0" tIns="45720" rIns="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4428A"/>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1200" dirty="0">
                <a:solidFill>
                  <a:schemeClr val="tx1">
                    <a:lumMod val="75000"/>
                    <a:lumOff val="25000"/>
                  </a:schemeClr>
                </a:solidFill>
              </a:rPr>
              <a:t>中国</a:t>
            </a:r>
            <a:r>
              <a:rPr lang="en-US" altLang="zh-CN" sz="1200" dirty="0">
                <a:solidFill>
                  <a:schemeClr val="tx1">
                    <a:lumMod val="75000"/>
                    <a:lumOff val="25000"/>
                  </a:schemeClr>
                </a:solidFill>
              </a:rPr>
              <a:t>·</a:t>
            </a:r>
            <a:r>
              <a:rPr lang="zh-CN" altLang="en-US" sz="1200" dirty="0">
                <a:solidFill>
                  <a:schemeClr val="tx1">
                    <a:lumMod val="75000"/>
                    <a:lumOff val="25000"/>
                  </a:schemeClr>
                </a:solidFill>
              </a:rPr>
              <a:t>舟山</a:t>
            </a:r>
            <a:endParaRPr lang="zh-CN" altLang="zh-CN" sz="1200" b="1" kern="1200" dirty="0">
              <a:solidFill>
                <a:schemeClr val="tx1">
                  <a:lumMod val="75000"/>
                  <a:lumOff val="25000"/>
                </a:schemeClr>
              </a:solidFill>
              <a:effectLst/>
              <a:latin typeface="+mn-lt"/>
              <a:ea typeface="+mn-ea"/>
              <a:cs typeface="+mn-cs"/>
            </a:endParaRPr>
          </a:p>
        </p:txBody>
      </p:sp>
      <p:sp>
        <p:nvSpPr>
          <p:cNvPr id="53" name="副标题 2">
            <a:extLst>
              <a:ext uri="{FF2B5EF4-FFF2-40B4-BE49-F238E27FC236}">
                <a16:creationId xmlns:a16="http://schemas.microsoft.com/office/drawing/2014/main" id="{254881BB-30BB-4AA5-A549-9EFD90DD55FC}"/>
              </a:ext>
            </a:extLst>
          </p:cNvPr>
          <p:cNvSpPr txBox="1">
            <a:spLocks/>
          </p:cNvSpPr>
          <p:nvPr/>
        </p:nvSpPr>
        <p:spPr>
          <a:xfrm>
            <a:off x="1397114" y="5331177"/>
            <a:ext cx="2732124" cy="414971"/>
          </a:xfrm>
          <a:prstGeom prst="rect">
            <a:avLst/>
          </a:prstGeom>
          <a:solidFill>
            <a:srgbClr val="04428A"/>
          </a:solidFill>
        </p:spPr>
        <p:txBody>
          <a:bodyPr vert="horz" lIns="0" tIns="45720" rIns="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zh-CN" altLang="en-US" sz="2000" b="1" dirty="0">
                <a:solidFill>
                  <a:schemeClr val="bg1"/>
                </a:solidFill>
              </a:rPr>
              <a:t>导师：瞿逢重</a:t>
            </a:r>
          </a:p>
        </p:txBody>
      </p:sp>
      <p:sp>
        <p:nvSpPr>
          <p:cNvPr id="54" name="副标题 2">
            <a:extLst>
              <a:ext uri="{FF2B5EF4-FFF2-40B4-BE49-F238E27FC236}">
                <a16:creationId xmlns:a16="http://schemas.microsoft.com/office/drawing/2014/main" id="{6E81483D-233D-42BA-A829-1879F215CA6C}"/>
              </a:ext>
            </a:extLst>
          </p:cNvPr>
          <p:cNvSpPr txBox="1">
            <a:spLocks/>
          </p:cNvSpPr>
          <p:nvPr/>
        </p:nvSpPr>
        <p:spPr>
          <a:xfrm>
            <a:off x="1397114" y="4578262"/>
            <a:ext cx="2732124" cy="414971"/>
          </a:xfrm>
          <a:prstGeom prst="rect">
            <a:avLst/>
          </a:prstGeom>
          <a:solidFill>
            <a:srgbClr val="04428A"/>
          </a:solidFill>
        </p:spPr>
        <p:txBody>
          <a:bodyPr vert="horz" lIns="0" tIns="45720" rIns="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zh-CN" altLang="en-US" sz="2000" b="1" dirty="0">
                <a:solidFill>
                  <a:schemeClr val="bg1"/>
                </a:solidFill>
              </a:rPr>
              <a:t>答辩人：黄铖</a:t>
            </a:r>
          </a:p>
        </p:txBody>
      </p:sp>
    </p:spTree>
    <p:extLst>
      <p:ext uri="{BB962C8B-B14F-4D97-AF65-F5344CB8AC3E}">
        <p14:creationId xmlns:p14="http://schemas.microsoft.com/office/powerpoint/2010/main" val="3021795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14AAC9-ACB0-49FC-A6EE-6BDA13EC5753}"/>
              </a:ext>
            </a:extLst>
          </p:cNvPr>
          <p:cNvSpPr>
            <a:spLocks noGrp="1"/>
          </p:cNvSpPr>
          <p:nvPr>
            <p:ph type="title"/>
          </p:nvPr>
        </p:nvSpPr>
        <p:spPr>
          <a:xfrm>
            <a:off x="718218" y="202011"/>
            <a:ext cx="8655953" cy="601075"/>
          </a:xfrm>
        </p:spPr>
        <p:txBody>
          <a:bodyPr>
            <a:normAutofit/>
          </a:bodyPr>
          <a:lstStyle/>
          <a:p>
            <a:r>
              <a:rPr lang="en-US" altLang="zh-CN" dirty="0"/>
              <a:t>3.1 </a:t>
            </a:r>
            <a:r>
              <a:rPr lang="zh-CN" altLang="en-US" dirty="0"/>
              <a:t>测试框架组成</a:t>
            </a:r>
          </a:p>
        </p:txBody>
      </p:sp>
      <p:sp>
        <p:nvSpPr>
          <p:cNvPr id="3" name="灯片编号占位符 2">
            <a:extLst>
              <a:ext uri="{FF2B5EF4-FFF2-40B4-BE49-F238E27FC236}">
                <a16:creationId xmlns:a16="http://schemas.microsoft.com/office/drawing/2014/main" id="{8BD995E4-EA54-46FD-A180-14744ABC5EC7}"/>
              </a:ext>
            </a:extLst>
          </p:cNvPr>
          <p:cNvSpPr>
            <a:spLocks noGrp="1"/>
          </p:cNvSpPr>
          <p:nvPr>
            <p:ph type="sldNum" sz="quarter" idx="12"/>
          </p:nvPr>
        </p:nvSpPr>
        <p:spPr>
          <a:xfrm>
            <a:off x="9137021" y="6494335"/>
            <a:ext cx="2743200" cy="341761"/>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AC388E-FA9E-4A2C-95EA-1F6B3A07935A}" type="slidenum">
              <a:rPr kumimoji="0" lang="zh-CN" altLang="en-US" sz="1100" b="0" i="0" u="none" strike="noStrike" kern="1200" cap="none" spc="0" normalizeH="0" baseline="0" noProof="0" smtClean="0">
                <a:ln w="0"/>
                <a:solidFill>
                  <a:srgbClr val="3F3F3F"/>
                </a:solidFill>
                <a:effectLst>
                  <a:outerShdw blurRad="38100" dist="19050" dir="2700000" algn="tl" rotWithShape="0">
                    <a:srgbClr val="3F3F3F">
                      <a:alpha val="40000"/>
                    </a:srgbClr>
                  </a:outerShdw>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100" b="0" i="0" u="none" strike="noStrike" kern="1200" cap="none" spc="0" normalizeH="0" baseline="0" noProof="0" dirty="0">
              <a:ln w="0"/>
              <a:solidFill>
                <a:srgbClr val="3F3F3F"/>
              </a:solidFill>
              <a:effectLst>
                <a:outerShdw blurRad="38100" dist="19050" dir="2700000" algn="tl" rotWithShape="0">
                  <a:srgbClr val="3F3F3F">
                    <a:alpha val="40000"/>
                  </a:srgbClr>
                </a:outerShdw>
              </a:effectLst>
              <a:uLnTx/>
              <a:uFillTx/>
              <a:latin typeface="Arial"/>
              <a:ea typeface="Microsoft YaHei"/>
              <a:cs typeface="+mn-cs"/>
            </a:endParaRPr>
          </a:p>
        </p:txBody>
      </p:sp>
      <p:sp>
        <p:nvSpPr>
          <p:cNvPr id="4" name="矩形: 圆角 3">
            <a:extLst>
              <a:ext uri="{FF2B5EF4-FFF2-40B4-BE49-F238E27FC236}">
                <a16:creationId xmlns:a16="http://schemas.microsoft.com/office/drawing/2014/main" id="{AB5B4FE7-C002-4131-BEED-B52024949A47}"/>
              </a:ext>
            </a:extLst>
          </p:cNvPr>
          <p:cNvSpPr/>
          <p:nvPr/>
        </p:nvSpPr>
        <p:spPr>
          <a:xfrm>
            <a:off x="7476352" y="974762"/>
            <a:ext cx="3795637" cy="4434309"/>
          </a:xfrm>
          <a:prstGeom prst="roundRect">
            <a:avLst/>
          </a:prstGeom>
          <a:noFill/>
          <a:ln w="28575">
            <a:prstDash val="dash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矩形: 圆角 5">
            <a:extLst>
              <a:ext uri="{FF2B5EF4-FFF2-40B4-BE49-F238E27FC236}">
                <a16:creationId xmlns:a16="http://schemas.microsoft.com/office/drawing/2014/main" id="{A88E9C84-0D86-4883-AA1C-334978C859B4}"/>
              </a:ext>
            </a:extLst>
          </p:cNvPr>
          <p:cNvSpPr/>
          <p:nvPr/>
        </p:nvSpPr>
        <p:spPr>
          <a:xfrm>
            <a:off x="7476353" y="5527344"/>
            <a:ext cx="3795636" cy="693001"/>
          </a:xfrm>
          <a:prstGeom prst="roundRect">
            <a:avLst/>
          </a:prstGeom>
          <a:noFill/>
          <a:ln w="28575">
            <a:solidFill>
              <a:srgbClr val="B01F24"/>
            </a:solidFill>
            <a:prstDash val="dash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0" name="矩形 29">
            <a:extLst>
              <a:ext uri="{FF2B5EF4-FFF2-40B4-BE49-F238E27FC236}">
                <a16:creationId xmlns:a16="http://schemas.microsoft.com/office/drawing/2014/main" id="{7E9DFD77-3475-4906-80AE-C00B2172D6A2}"/>
              </a:ext>
            </a:extLst>
          </p:cNvPr>
          <p:cNvSpPr/>
          <p:nvPr/>
        </p:nvSpPr>
        <p:spPr>
          <a:xfrm>
            <a:off x="10505716" y="1394219"/>
            <a:ext cx="551107" cy="2991627"/>
          </a:xfrm>
          <a:prstGeom prst="rect">
            <a:avLst/>
          </a:prstGeom>
          <a:solidFill>
            <a:srgbClr val="70AD47">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600" dirty="0"/>
              <a:t>日志系统</a:t>
            </a:r>
            <a:endParaRPr lang="en-US" sz="1600" dirty="0"/>
          </a:p>
        </p:txBody>
      </p:sp>
      <p:sp>
        <p:nvSpPr>
          <p:cNvPr id="31" name="矩形: 圆角 30">
            <a:extLst>
              <a:ext uri="{FF2B5EF4-FFF2-40B4-BE49-F238E27FC236}">
                <a16:creationId xmlns:a16="http://schemas.microsoft.com/office/drawing/2014/main" id="{ABE3391E-906D-4E01-9392-2E0BF989BE97}"/>
              </a:ext>
            </a:extLst>
          </p:cNvPr>
          <p:cNvSpPr/>
          <p:nvPr/>
        </p:nvSpPr>
        <p:spPr>
          <a:xfrm>
            <a:off x="7872878" y="4792799"/>
            <a:ext cx="1992707" cy="412634"/>
          </a:xfrm>
          <a:prstGeom prst="roundRect">
            <a:avLst/>
          </a:prstGeom>
          <a:solidFill>
            <a:srgbClr val="ED7D31">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dirty="0"/>
              <a:t>AXI-DMA</a:t>
            </a:r>
            <a:r>
              <a:rPr lang="zh-CN" altLang="en-US" sz="1600" dirty="0"/>
              <a:t>驱动程序</a:t>
            </a:r>
            <a:endParaRPr lang="en-US" sz="1600" dirty="0"/>
          </a:p>
        </p:txBody>
      </p:sp>
      <p:sp>
        <p:nvSpPr>
          <p:cNvPr id="32" name="矩形: 圆角 31">
            <a:extLst>
              <a:ext uri="{FF2B5EF4-FFF2-40B4-BE49-F238E27FC236}">
                <a16:creationId xmlns:a16="http://schemas.microsoft.com/office/drawing/2014/main" id="{795DE2B6-48C4-435D-8C0A-B6C5A99B15D3}"/>
              </a:ext>
            </a:extLst>
          </p:cNvPr>
          <p:cNvSpPr/>
          <p:nvPr/>
        </p:nvSpPr>
        <p:spPr>
          <a:xfrm>
            <a:off x="7616928" y="5628249"/>
            <a:ext cx="3439896" cy="412634"/>
          </a:xfrm>
          <a:prstGeom prst="roundRect">
            <a:avLst/>
          </a:prstGeom>
          <a:solidFill>
            <a:srgbClr val="A5A5A5">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600" dirty="0"/>
              <a:t>通信模块（物理层）</a:t>
            </a:r>
            <a:endParaRPr lang="en-US" sz="1600" dirty="0"/>
          </a:p>
        </p:txBody>
      </p:sp>
      <p:sp>
        <p:nvSpPr>
          <p:cNvPr id="33" name="矩形: 圆角 32">
            <a:extLst>
              <a:ext uri="{FF2B5EF4-FFF2-40B4-BE49-F238E27FC236}">
                <a16:creationId xmlns:a16="http://schemas.microsoft.com/office/drawing/2014/main" id="{07439E9B-2E22-41C6-9B53-41EF92E662C4}"/>
              </a:ext>
            </a:extLst>
          </p:cNvPr>
          <p:cNvSpPr/>
          <p:nvPr/>
        </p:nvSpPr>
        <p:spPr>
          <a:xfrm>
            <a:off x="7616925" y="3942985"/>
            <a:ext cx="2504617" cy="412634"/>
          </a:xfrm>
          <a:prstGeom prst="roundRect">
            <a:avLst/>
          </a:prstGeom>
          <a:solidFill>
            <a:srgbClr val="5B9BD5">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600" dirty="0"/>
              <a:t>数据链路层</a:t>
            </a:r>
            <a:endParaRPr lang="en-US" sz="1600" dirty="0"/>
          </a:p>
        </p:txBody>
      </p:sp>
      <p:sp>
        <p:nvSpPr>
          <p:cNvPr id="34" name="矩形: 圆角 33">
            <a:extLst>
              <a:ext uri="{FF2B5EF4-FFF2-40B4-BE49-F238E27FC236}">
                <a16:creationId xmlns:a16="http://schemas.microsoft.com/office/drawing/2014/main" id="{A1E757F4-DA80-4644-A79D-2A72A1D9269B}"/>
              </a:ext>
            </a:extLst>
          </p:cNvPr>
          <p:cNvSpPr/>
          <p:nvPr/>
        </p:nvSpPr>
        <p:spPr>
          <a:xfrm>
            <a:off x="7616925" y="3094891"/>
            <a:ext cx="2504617" cy="412634"/>
          </a:xfrm>
          <a:prstGeom prst="roundRect">
            <a:avLst/>
          </a:prstGeom>
          <a:solidFill>
            <a:srgbClr val="5B9BD5">
              <a:lumMod val="60000"/>
              <a:lumOff val="40000"/>
            </a:srgbClr>
          </a:solidFill>
          <a:ln w="1905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600" dirty="0"/>
              <a:t>网络层</a:t>
            </a:r>
            <a:endParaRPr lang="en-US" sz="1600" dirty="0"/>
          </a:p>
        </p:txBody>
      </p:sp>
      <p:sp>
        <p:nvSpPr>
          <p:cNvPr id="35" name="矩形: 圆角 34">
            <a:extLst>
              <a:ext uri="{FF2B5EF4-FFF2-40B4-BE49-F238E27FC236}">
                <a16:creationId xmlns:a16="http://schemas.microsoft.com/office/drawing/2014/main" id="{3E02A8B0-B71F-403A-9F7D-166C8237E30D}"/>
              </a:ext>
            </a:extLst>
          </p:cNvPr>
          <p:cNvSpPr/>
          <p:nvPr/>
        </p:nvSpPr>
        <p:spPr>
          <a:xfrm>
            <a:off x="7616922" y="2248814"/>
            <a:ext cx="2504617" cy="412634"/>
          </a:xfrm>
          <a:prstGeom prst="roundRect">
            <a:avLst/>
          </a:prstGeom>
          <a:solidFill>
            <a:srgbClr val="5B9BD5">
              <a:lumMod val="60000"/>
              <a:lumOff val="40000"/>
            </a:srgbClr>
          </a:solidFill>
          <a:ln w="1905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600" dirty="0"/>
              <a:t>传输层</a:t>
            </a:r>
            <a:endParaRPr lang="en-US" sz="1600" dirty="0"/>
          </a:p>
        </p:txBody>
      </p:sp>
      <p:sp>
        <p:nvSpPr>
          <p:cNvPr id="37" name="矩形: 圆角 36">
            <a:extLst>
              <a:ext uri="{FF2B5EF4-FFF2-40B4-BE49-F238E27FC236}">
                <a16:creationId xmlns:a16="http://schemas.microsoft.com/office/drawing/2014/main" id="{1F39D22D-7EFA-40F9-9DFF-5DE36614007F}"/>
              </a:ext>
            </a:extLst>
          </p:cNvPr>
          <p:cNvSpPr/>
          <p:nvPr/>
        </p:nvSpPr>
        <p:spPr>
          <a:xfrm>
            <a:off x="7616922" y="1399000"/>
            <a:ext cx="2504617" cy="412634"/>
          </a:xfrm>
          <a:prstGeom prst="roundRect">
            <a:avLst/>
          </a:prstGeom>
          <a:solidFill>
            <a:srgbClr val="5B9BD5">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600" dirty="0"/>
              <a:t>应用层</a:t>
            </a:r>
            <a:endParaRPr lang="en-US" sz="1600" dirty="0"/>
          </a:p>
        </p:txBody>
      </p:sp>
      <p:sp>
        <p:nvSpPr>
          <p:cNvPr id="39" name="箭头: 左右 38">
            <a:extLst>
              <a:ext uri="{FF2B5EF4-FFF2-40B4-BE49-F238E27FC236}">
                <a16:creationId xmlns:a16="http://schemas.microsoft.com/office/drawing/2014/main" id="{71AADB8A-FB39-453B-96E4-5CF39DA3C2C8}"/>
              </a:ext>
            </a:extLst>
          </p:cNvPr>
          <p:cNvSpPr/>
          <p:nvPr/>
        </p:nvSpPr>
        <p:spPr>
          <a:xfrm>
            <a:off x="10121539" y="1439661"/>
            <a:ext cx="396972" cy="297721"/>
          </a:xfrm>
          <a:prstGeom prst="leftRightArrow">
            <a:avLst/>
          </a:prstGeom>
          <a:solidFill>
            <a:srgbClr val="FFC000">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mn-cs"/>
            </a:endParaRPr>
          </a:p>
        </p:txBody>
      </p:sp>
      <p:sp>
        <p:nvSpPr>
          <p:cNvPr id="43" name="箭头: 左右 42">
            <a:extLst>
              <a:ext uri="{FF2B5EF4-FFF2-40B4-BE49-F238E27FC236}">
                <a16:creationId xmlns:a16="http://schemas.microsoft.com/office/drawing/2014/main" id="{9EC2F095-F70D-489F-B5C5-629AFD1CC0E1}"/>
              </a:ext>
            </a:extLst>
          </p:cNvPr>
          <p:cNvSpPr/>
          <p:nvPr/>
        </p:nvSpPr>
        <p:spPr>
          <a:xfrm rot="16200000">
            <a:off x="8673688" y="5264313"/>
            <a:ext cx="391089" cy="292126"/>
          </a:xfrm>
          <a:prstGeom prst="leftRightArrow">
            <a:avLst/>
          </a:prstGeom>
          <a:solidFill>
            <a:srgbClr val="FFC000">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mn-cs"/>
            </a:endParaRPr>
          </a:p>
        </p:txBody>
      </p:sp>
      <p:sp>
        <p:nvSpPr>
          <p:cNvPr id="44" name="箭头: 左右 43">
            <a:extLst>
              <a:ext uri="{FF2B5EF4-FFF2-40B4-BE49-F238E27FC236}">
                <a16:creationId xmlns:a16="http://schemas.microsoft.com/office/drawing/2014/main" id="{F1EAC41D-ED86-4A1B-8EBD-0D89E5D1444B}"/>
              </a:ext>
            </a:extLst>
          </p:cNvPr>
          <p:cNvSpPr/>
          <p:nvPr/>
        </p:nvSpPr>
        <p:spPr>
          <a:xfrm rot="16200000">
            <a:off x="8673689" y="4435328"/>
            <a:ext cx="391089" cy="292126"/>
          </a:xfrm>
          <a:prstGeom prst="leftRightArrow">
            <a:avLst/>
          </a:prstGeom>
          <a:solidFill>
            <a:srgbClr val="FFC000">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mn-cs"/>
            </a:endParaRPr>
          </a:p>
        </p:txBody>
      </p:sp>
      <p:sp>
        <p:nvSpPr>
          <p:cNvPr id="45" name="箭头: 左右 44">
            <a:extLst>
              <a:ext uri="{FF2B5EF4-FFF2-40B4-BE49-F238E27FC236}">
                <a16:creationId xmlns:a16="http://schemas.microsoft.com/office/drawing/2014/main" id="{01675650-6170-4628-ABC5-DF5619C047FC}"/>
              </a:ext>
            </a:extLst>
          </p:cNvPr>
          <p:cNvSpPr/>
          <p:nvPr/>
        </p:nvSpPr>
        <p:spPr>
          <a:xfrm rot="16200000">
            <a:off x="8673689" y="3583218"/>
            <a:ext cx="391089" cy="292126"/>
          </a:xfrm>
          <a:prstGeom prst="leftRightArrow">
            <a:avLst/>
          </a:prstGeom>
          <a:solidFill>
            <a:srgbClr val="FFC000">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mn-cs"/>
            </a:endParaRPr>
          </a:p>
        </p:txBody>
      </p:sp>
      <p:sp>
        <p:nvSpPr>
          <p:cNvPr id="46" name="箭头: 左右 45">
            <a:extLst>
              <a:ext uri="{FF2B5EF4-FFF2-40B4-BE49-F238E27FC236}">
                <a16:creationId xmlns:a16="http://schemas.microsoft.com/office/drawing/2014/main" id="{0693FBC7-D658-4A11-8B0A-BCBB924BFA42}"/>
              </a:ext>
            </a:extLst>
          </p:cNvPr>
          <p:cNvSpPr/>
          <p:nvPr/>
        </p:nvSpPr>
        <p:spPr>
          <a:xfrm rot="16200000">
            <a:off x="8673689" y="2745351"/>
            <a:ext cx="391089" cy="292126"/>
          </a:xfrm>
          <a:prstGeom prst="leftRightArrow">
            <a:avLst/>
          </a:prstGeom>
          <a:solidFill>
            <a:srgbClr val="FFC000">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mn-cs"/>
            </a:endParaRPr>
          </a:p>
        </p:txBody>
      </p:sp>
      <p:sp>
        <p:nvSpPr>
          <p:cNvPr id="28" name="箭头: 左右 27">
            <a:extLst>
              <a:ext uri="{FF2B5EF4-FFF2-40B4-BE49-F238E27FC236}">
                <a16:creationId xmlns:a16="http://schemas.microsoft.com/office/drawing/2014/main" id="{A765A6A7-B16E-407E-A5A9-1C2FE2D9EA42}"/>
              </a:ext>
            </a:extLst>
          </p:cNvPr>
          <p:cNvSpPr/>
          <p:nvPr/>
        </p:nvSpPr>
        <p:spPr>
          <a:xfrm rot="16200000">
            <a:off x="8673685" y="1907206"/>
            <a:ext cx="391089" cy="292126"/>
          </a:xfrm>
          <a:prstGeom prst="leftRightArrow">
            <a:avLst/>
          </a:prstGeom>
          <a:solidFill>
            <a:srgbClr val="FFC000">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mn-cs"/>
            </a:endParaRPr>
          </a:p>
        </p:txBody>
      </p:sp>
      <p:sp>
        <p:nvSpPr>
          <p:cNvPr id="47" name="箭头: 左右 46">
            <a:extLst>
              <a:ext uri="{FF2B5EF4-FFF2-40B4-BE49-F238E27FC236}">
                <a16:creationId xmlns:a16="http://schemas.microsoft.com/office/drawing/2014/main" id="{62195BAC-91ED-4CAF-BD6C-7993447ADE88}"/>
              </a:ext>
            </a:extLst>
          </p:cNvPr>
          <p:cNvSpPr/>
          <p:nvPr/>
        </p:nvSpPr>
        <p:spPr>
          <a:xfrm>
            <a:off x="10108744" y="2309716"/>
            <a:ext cx="396972" cy="297721"/>
          </a:xfrm>
          <a:prstGeom prst="leftRightArrow">
            <a:avLst/>
          </a:prstGeom>
          <a:solidFill>
            <a:srgbClr val="FFC000">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mn-cs"/>
            </a:endParaRPr>
          </a:p>
        </p:txBody>
      </p:sp>
      <p:sp>
        <p:nvSpPr>
          <p:cNvPr id="48" name="箭头: 左右 47">
            <a:extLst>
              <a:ext uri="{FF2B5EF4-FFF2-40B4-BE49-F238E27FC236}">
                <a16:creationId xmlns:a16="http://schemas.microsoft.com/office/drawing/2014/main" id="{7B261D2B-92E0-4A07-9E7D-C8CA29589030}"/>
              </a:ext>
            </a:extLst>
          </p:cNvPr>
          <p:cNvSpPr/>
          <p:nvPr/>
        </p:nvSpPr>
        <p:spPr>
          <a:xfrm>
            <a:off x="10121539" y="3135726"/>
            <a:ext cx="396972" cy="297721"/>
          </a:xfrm>
          <a:prstGeom prst="leftRightArrow">
            <a:avLst/>
          </a:prstGeom>
          <a:solidFill>
            <a:srgbClr val="FFC000">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mn-cs"/>
            </a:endParaRPr>
          </a:p>
        </p:txBody>
      </p:sp>
      <p:sp>
        <p:nvSpPr>
          <p:cNvPr id="49" name="箭头: 左右 48">
            <a:extLst>
              <a:ext uri="{FF2B5EF4-FFF2-40B4-BE49-F238E27FC236}">
                <a16:creationId xmlns:a16="http://schemas.microsoft.com/office/drawing/2014/main" id="{1850D622-8EC8-4A71-90F4-9D16E253D863}"/>
              </a:ext>
            </a:extLst>
          </p:cNvPr>
          <p:cNvSpPr/>
          <p:nvPr/>
        </p:nvSpPr>
        <p:spPr>
          <a:xfrm>
            <a:off x="10121539" y="3996043"/>
            <a:ext cx="396972" cy="297721"/>
          </a:xfrm>
          <a:prstGeom prst="leftRightArrow">
            <a:avLst/>
          </a:prstGeom>
          <a:solidFill>
            <a:srgbClr val="FFC000">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mn-cs"/>
            </a:endParaRPr>
          </a:p>
        </p:txBody>
      </p:sp>
      <p:sp>
        <p:nvSpPr>
          <p:cNvPr id="50" name="矩形 49">
            <a:extLst>
              <a:ext uri="{FF2B5EF4-FFF2-40B4-BE49-F238E27FC236}">
                <a16:creationId xmlns:a16="http://schemas.microsoft.com/office/drawing/2014/main" id="{E72722DF-6059-471B-9FF4-49734442908D}"/>
              </a:ext>
            </a:extLst>
          </p:cNvPr>
          <p:cNvSpPr/>
          <p:nvPr/>
        </p:nvSpPr>
        <p:spPr>
          <a:xfrm>
            <a:off x="1285751" y="1204563"/>
            <a:ext cx="1910687" cy="665181"/>
          </a:xfrm>
          <a:prstGeom prst="rect">
            <a:avLst/>
          </a:prstGeom>
          <a:ln w="19050">
            <a:solidFill>
              <a:srgbClr val="04428A"/>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solidFill>
                  <a:schemeClr val="tx1"/>
                </a:solidFill>
              </a:rPr>
              <a:t>应用层</a:t>
            </a:r>
            <a:endParaRPr lang="en-US" sz="1600" dirty="0">
              <a:solidFill>
                <a:schemeClr val="tx1"/>
              </a:solidFill>
            </a:endParaRPr>
          </a:p>
        </p:txBody>
      </p:sp>
      <p:sp>
        <p:nvSpPr>
          <p:cNvPr id="51" name="矩形 50">
            <a:extLst>
              <a:ext uri="{FF2B5EF4-FFF2-40B4-BE49-F238E27FC236}">
                <a16:creationId xmlns:a16="http://schemas.microsoft.com/office/drawing/2014/main" id="{F7B06404-BAB3-4019-AFF6-EE118E712D89}"/>
              </a:ext>
            </a:extLst>
          </p:cNvPr>
          <p:cNvSpPr/>
          <p:nvPr/>
        </p:nvSpPr>
        <p:spPr>
          <a:xfrm>
            <a:off x="1285752" y="2118963"/>
            <a:ext cx="1910687" cy="665181"/>
          </a:xfrm>
          <a:prstGeom prst="rect">
            <a:avLst/>
          </a:prstGeom>
          <a:ln w="19050">
            <a:solidFill>
              <a:srgbClr val="04428A"/>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solidFill>
                  <a:schemeClr val="tx1"/>
                </a:solidFill>
              </a:rPr>
              <a:t>传输层</a:t>
            </a:r>
            <a:endParaRPr lang="en-US" sz="1600" dirty="0">
              <a:solidFill>
                <a:schemeClr val="tx1"/>
              </a:solidFill>
            </a:endParaRPr>
          </a:p>
        </p:txBody>
      </p:sp>
      <p:sp>
        <p:nvSpPr>
          <p:cNvPr id="52" name="矩形 51">
            <a:extLst>
              <a:ext uri="{FF2B5EF4-FFF2-40B4-BE49-F238E27FC236}">
                <a16:creationId xmlns:a16="http://schemas.microsoft.com/office/drawing/2014/main" id="{BA3591E7-52F2-4D54-8641-110B9F78ABE1}"/>
              </a:ext>
            </a:extLst>
          </p:cNvPr>
          <p:cNvSpPr/>
          <p:nvPr/>
        </p:nvSpPr>
        <p:spPr>
          <a:xfrm>
            <a:off x="1285751" y="3033363"/>
            <a:ext cx="1910687" cy="665181"/>
          </a:xfrm>
          <a:prstGeom prst="rect">
            <a:avLst/>
          </a:prstGeom>
          <a:ln w="19050">
            <a:solidFill>
              <a:srgbClr val="04428A"/>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solidFill>
                  <a:schemeClr val="tx1"/>
                </a:solidFill>
              </a:rPr>
              <a:t>网络层</a:t>
            </a:r>
            <a:endParaRPr lang="en-US" sz="1600" dirty="0">
              <a:solidFill>
                <a:schemeClr val="tx1"/>
              </a:solidFill>
            </a:endParaRPr>
          </a:p>
        </p:txBody>
      </p:sp>
      <p:sp>
        <p:nvSpPr>
          <p:cNvPr id="53" name="矩形 52">
            <a:extLst>
              <a:ext uri="{FF2B5EF4-FFF2-40B4-BE49-F238E27FC236}">
                <a16:creationId xmlns:a16="http://schemas.microsoft.com/office/drawing/2014/main" id="{22784612-76C5-42CF-ABAE-6B42E41B677B}"/>
              </a:ext>
            </a:extLst>
          </p:cNvPr>
          <p:cNvSpPr/>
          <p:nvPr/>
        </p:nvSpPr>
        <p:spPr>
          <a:xfrm>
            <a:off x="1285750" y="3947763"/>
            <a:ext cx="1910687" cy="665181"/>
          </a:xfrm>
          <a:prstGeom prst="rect">
            <a:avLst/>
          </a:prstGeom>
          <a:ln w="19050">
            <a:solidFill>
              <a:srgbClr val="04428A"/>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solidFill>
                  <a:schemeClr val="tx1"/>
                </a:solidFill>
              </a:rPr>
              <a:t>数据链路层</a:t>
            </a:r>
            <a:endParaRPr lang="en-US" altLang="zh-CN" sz="1600" dirty="0">
              <a:solidFill>
                <a:schemeClr val="tx1"/>
              </a:solidFill>
            </a:endParaRPr>
          </a:p>
          <a:p>
            <a:pPr algn="ctr"/>
            <a:r>
              <a:rPr lang="zh-CN" altLang="en-US" sz="1600" dirty="0">
                <a:solidFill>
                  <a:schemeClr val="tx1"/>
                </a:solidFill>
              </a:rPr>
              <a:t>（</a:t>
            </a:r>
            <a:r>
              <a:rPr lang="en-US" altLang="zh-CN" sz="1600" dirty="0">
                <a:solidFill>
                  <a:schemeClr val="tx1"/>
                </a:solidFill>
              </a:rPr>
              <a:t>MAC</a:t>
            </a:r>
            <a:r>
              <a:rPr lang="zh-CN" altLang="en-US" sz="1600" dirty="0">
                <a:solidFill>
                  <a:schemeClr val="tx1"/>
                </a:solidFill>
              </a:rPr>
              <a:t>层）</a:t>
            </a:r>
            <a:endParaRPr lang="en-US" sz="1600" dirty="0">
              <a:solidFill>
                <a:schemeClr val="tx1"/>
              </a:solidFill>
            </a:endParaRPr>
          </a:p>
        </p:txBody>
      </p:sp>
      <p:sp>
        <p:nvSpPr>
          <p:cNvPr id="54" name="矩形 53">
            <a:extLst>
              <a:ext uri="{FF2B5EF4-FFF2-40B4-BE49-F238E27FC236}">
                <a16:creationId xmlns:a16="http://schemas.microsoft.com/office/drawing/2014/main" id="{4F96CAED-8F34-4511-BE1D-ADC9BE1ABDDB}"/>
              </a:ext>
            </a:extLst>
          </p:cNvPr>
          <p:cNvSpPr/>
          <p:nvPr/>
        </p:nvSpPr>
        <p:spPr>
          <a:xfrm>
            <a:off x="1285749" y="4862163"/>
            <a:ext cx="1910687" cy="665181"/>
          </a:xfrm>
          <a:prstGeom prst="rect">
            <a:avLst/>
          </a:prstGeom>
          <a:ln w="19050">
            <a:solidFill>
              <a:srgbClr val="B01F24"/>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solidFill>
                  <a:schemeClr val="tx1"/>
                </a:solidFill>
              </a:rPr>
              <a:t>物理层</a:t>
            </a:r>
            <a:endParaRPr lang="en-US" sz="1600" dirty="0">
              <a:solidFill>
                <a:schemeClr val="tx1"/>
              </a:solidFill>
            </a:endParaRPr>
          </a:p>
        </p:txBody>
      </p:sp>
      <p:sp>
        <p:nvSpPr>
          <p:cNvPr id="55" name="文本框 54">
            <a:extLst>
              <a:ext uri="{FF2B5EF4-FFF2-40B4-BE49-F238E27FC236}">
                <a16:creationId xmlns:a16="http://schemas.microsoft.com/office/drawing/2014/main" id="{542D6D4B-C764-4571-8796-5B4BEAF41724}"/>
              </a:ext>
            </a:extLst>
          </p:cNvPr>
          <p:cNvSpPr txBox="1"/>
          <p:nvPr/>
        </p:nvSpPr>
        <p:spPr>
          <a:xfrm>
            <a:off x="1507191" y="5834566"/>
            <a:ext cx="1647265" cy="646331"/>
          </a:xfrm>
          <a:prstGeom prst="rect">
            <a:avLst/>
          </a:prstGeom>
          <a:noFill/>
          <a:ln w="19050">
            <a:noFill/>
          </a:ln>
        </p:spPr>
        <p:txBody>
          <a:bodyPr wrap="square" rtlCol="0">
            <a:spAutoFit/>
          </a:bodyPr>
          <a:lstStyle/>
          <a:p>
            <a:pPr lvl="0">
              <a:defRPr/>
            </a:pPr>
            <a:r>
              <a:rPr lang="zh-CN" altLang="en-US" dirty="0">
                <a:solidFill>
                  <a:srgbClr val="3F3F3F"/>
                </a:solidFill>
              </a:rPr>
              <a:t>水声通信网络五层网络模型</a:t>
            </a:r>
            <a:endParaRPr lang="en-US" dirty="0">
              <a:solidFill>
                <a:srgbClr val="3F3F3F"/>
              </a:solidFill>
            </a:endParaRPr>
          </a:p>
        </p:txBody>
      </p:sp>
      <p:sp>
        <p:nvSpPr>
          <p:cNvPr id="64" name="文本框 63">
            <a:extLst>
              <a:ext uri="{FF2B5EF4-FFF2-40B4-BE49-F238E27FC236}">
                <a16:creationId xmlns:a16="http://schemas.microsoft.com/office/drawing/2014/main" id="{B99A17BE-2888-4EA0-AEF1-71BA86547B35}"/>
              </a:ext>
            </a:extLst>
          </p:cNvPr>
          <p:cNvSpPr txBox="1"/>
          <p:nvPr/>
        </p:nvSpPr>
        <p:spPr>
          <a:xfrm>
            <a:off x="3679957" y="5893777"/>
            <a:ext cx="3392556" cy="439419"/>
          </a:xfrm>
          <a:prstGeom prst="rect">
            <a:avLst/>
          </a:prstGeom>
          <a:noFill/>
        </p:spPr>
        <p:txBody>
          <a:bodyPr wrap="square" lIns="0" tIns="0" rIns="0" bIns="0" rtlCol="0" anchor="ctr">
            <a:normAutofit/>
          </a:bodyPr>
          <a:lstStyle/>
          <a:p>
            <a:pPr algn="l">
              <a:lnSpc>
                <a:spcPct val="125000"/>
              </a:lnSpc>
              <a:spcAft>
                <a:spcPts val="500"/>
              </a:spcAft>
            </a:pPr>
            <a:r>
              <a:rPr lang="en-US" altLang="zh-CN" dirty="0"/>
              <a:t>ARM-FPGA</a:t>
            </a:r>
            <a:r>
              <a:rPr lang="zh-CN" altLang="en-US" dirty="0"/>
              <a:t>开发板（</a:t>
            </a:r>
            <a:r>
              <a:rPr lang="en-US" altLang="zh-CN" dirty="0"/>
              <a:t>ZYNQ-7000)</a:t>
            </a:r>
            <a:endParaRPr lang="en-US" dirty="0"/>
          </a:p>
        </p:txBody>
      </p:sp>
      <p:sp>
        <p:nvSpPr>
          <p:cNvPr id="65" name="文本框 64">
            <a:extLst>
              <a:ext uri="{FF2B5EF4-FFF2-40B4-BE49-F238E27FC236}">
                <a16:creationId xmlns:a16="http://schemas.microsoft.com/office/drawing/2014/main" id="{9E75C7E8-A27E-48EC-A614-44BDCD1E0131}"/>
              </a:ext>
            </a:extLst>
          </p:cNvPr>
          <p:cNvSpPr txBox="1"/>
          <p:nvPr/>
        </p:nvSpPr>
        <p:spPr>
          <a:xfrm>
            <a:off x="3892015" y="1527293"/>
            <a:ext cx="2964515" cy="477933"/>
          </a:xfrm>
          <a:prstGeom prst="rect">
            <a:avLst/>
          </a:prstGeom>
          <a:noFill/>
        </p:spPr>
        <p:txBody>
          <a:bodyPr wrap="square" lIns="0" tIns="0" rIns="0" bIns="0" rtlCol="0" anchor="ctr">
            <a:normAutofit/>
          </a:bodyPr>
          <a:lstStyle/>
          <a:p>
            <a:pPr algn="l">
              <a:lnSpc>
                <a:spcPct val="125000"/>
              </a:lnSpc>
              <a:spcAft>
                <a:spcPts val="500"/>
              </a:spcAft>
            </a:pPr>
            <a:r>
              <a:rPr lang="en-US" altLang="zh-CN" sz="1600" b="1" dirty="0">
                <a:solidFill>
                  <a:srgbClr val="04428A"/>
                </a:solidFill>
              </a:rPr>
              <a:t>Programmable System (PS</a:t>
            </a:r>
            <a:r>
              <a:rPr lang="zh-CN" altLang="en-US" sz="1600" b="1" dirty="0">
                <a:solidFill>
                  <a:srgbClr val="04428A"/>
                </a:solidFill>
              </a:rPr>
              <a:t>端）</a:t>
            </a:r>
            <a:endParaRPr lang="en-US" sz="1600" b="1" dirty="0">
              <a:solidFill>
                <a:srgbClr val="04428A"/>
              </a:solidFill>
            </a:endParaRPr>
          </a:p>
        </p:txBody>
      </p:sp>
      <p:sp>
        <p:nvSpPr>
          <p:cNvPr id="66" name="文本框 65">
            <a:extLst>
              <a:ext uri="{FF2B5EF4-FFF2-40B4-BE49-F238E27FC236}">
                <a16:creationId xmlns:a16="http://schemas.microsoft.com/office/drawing/2014/main" id="{E89BB463-3FFA-4171-BD82-EE51530A001C}"/>
              </a:ext>
            </a:extLst>
          </p:cNvPr>
          <p:cNvSpPr txBox="1"/>
          <p:nvPr/>
        </p:nvSpPr>
        <p:spPr>
          <a:xfrm>
            <a:off x="3960291" y="2381906"/>
            <a:ext cx="2815556" cy="758847"/>
          </a:xfrm>
          <a:prstGeom prst="rect">
            <a:avLst/>
          </a:prstGeom>
          <a:noFill/>
        </p:spPr>
        <p:txBody>
          <a:bodyPr wrap="square" lIns="0" tIns="0" rIns="0" bIns="0" rtlCol="0" anchor="ctr">
            <a:normAutofit/>
          </a:bodyPr>
          <a:lstStyle/>
          <a:p>
            <a:pPr algn="ctr">
              <a:lnSpc>
                <a:spcPct val="125000"/>
              </a:lnSpc>
              <a:spcAft>
                <a:spcPts val="500"/>
              </a:spcAft>
            </a:pPr>
            <a:r>
              <a:rPr lang="zh-CN" altLang="en-US" sz="1600" b="1" dirty="0">
                <a:solidFill>
                  <a:schemeClr val="bg2">
                    <a:lumMod val="50000"/>
                  </a:schemeClr>
                </a:solidFill>
              </a:rPr>
              <a:t>基于</a:t>
            </a:r>
            <a:r>
              <a:rPr lang="en-US" altLang="zh-CN" sz="1600" b="1" dirty="0">
                <a:solidFill>
                  <a:schemeClr val="bg2">
                    <a:lumMod val="50000"/>
                  </a:schemeClr>
                </a:solidFill>
              </a:rPr>
              <a:t>ARM</a:t>
            </a:r>
            <a:r>
              <a:rPr lang="zh-CN" altLang="en-US" sz="1600" b="1" dirty="0">
                <a:solidFill>
                  <a:schemeClr val="bg2">
                    <a:lumMod val="50000"/>
                  </a:schemeClr>
                </a:solidFill>
              </a:rPr>
              <a:t>的嵌入式</a:t>
            </a:r>
            <a:r>
              <a:rPr lang="en-US" altLang="zh-CN" sz="1600" b="1" dirty="0">
                <a:solidFill>
                  <a:schemeClr val="bg2">
                    <a:lumMod val="50000"/>
                  </a:schemeClr>
                </a:solidFill>
              </a:rPr>
              <a:t>Linux</a:t>
            </a:r>
            <a:r>
              <a:rPr lang="zh-CN" altLang="en-US" sz="1600" b="1" dirty="0">
                <a:solidFill>
                  <a:schemeClr val="bg2">
                    <a:lumMod val="50000"/>
                  </a:schemeClr>
                </a:solidFill>
              </a:rPr>
              <a:t>系统</a:t>
            </a:r>
            <a:r>
              <a:rPr lang="en-US" altLang="zh-CN" sz="1600" b="1" dirty="0" err="1">
                <a:solidFill>
                  <a:schemeClr val="bg2">
                    <a:lumMod val="50000"/>
                  </a:schemeClr>
                </a:solidFill>
              </a:rPr>
              <a:t>Petalinux</a:t>
            </a:r>
            <a:endParaRPr lang="en-US" sz="1600" b="1" dirty="0">
              <a:solidFill>
                <a:schemeClr val="bg2">
                  <a:lumMod val="50000"/>
                </a:schemeClr>
              </a:solidFill>
            </a:endParaRPr>
          </a:p>
        </p:txBody>
      </p:sp>
      <p:sp>
        <p:nvSpPr>
          <p:cNvPr id="67" name="矩形 66">
            <a:extLst>
              <a:ext uri="{FF2B5EF4-FFF2-40B4-BE49-F238E27FC236}">
                <a16:creationId xmlns:a16="http://schemas.microsoft.com/office/drawing/2014/main" id="{C16707D4-FBB6-4119-AFA7-7B3F30C82042}"/>
              </a:ext>
            </a:extLst>
          </p:cNvPr>
          <p:cNvSpPr/>
          <p:nvPr/>
        </p:nvSpPr>
        <p:spPr>
          <a:xfrm>
            <a:off x="3856277" y="4326813"/>
            <a:ext cx="3023585" cy="338554"/>
          </a:xfrm>
          <a:prstGeom prst="rect">
            <a:avLst/>
          </a:prstGeom>
        </p:spPr>
        <p:txBody>
          <a:bodyPr wrap="none">
            <a:spAutoFit/>
          </a:bodyPr>
          <a:lstStyle/>
          <a:p>
            <a:pPr lvl="0" algn="ctr">
              <a:defRPr/>
            </a:pPr>
            <a:r>
              <a:rPr lang="en-US" altLang="zh-CN" sz="1600" b="1" dirty="0">
                <a:solidFill>
                  <a:srgbClr val="B01F24"/>
                </a:solidFill>
              </a:rPr>
              <a:t>Programmable Logic (PL</a:t>
            </a:r>
            <a:r>
              <a:rPr lang="zh-CN" altLang="en-US" sz="1600" b="1" dirty="0">
                <a:solidFill>
                  <a:srgbClr val="B01F24"/>
                </a:solidFill>
              </a:rPr>
              <a:t>端）</a:t>
            </a:r>
            <a:endParaRPr lang="en-US" sz="1600" b="1" dirty="0">
              <a:solidFill>
                <a:srgbClr val="B01F24"/>
              </a:solidFill>
            </a:endParaRPr>
          </a:p>
        </p:txBody>
      </p:sp>
      <p:sp>
        <p:nvSpPr>
          <p:cNvPr id="68" name="矩形: 圆角 67">
            <a:extLst>
              <a:ext uri="{FF2B5EF4-FFF2-40B4-BE49-F238E27FC236}">
                <a16:creationId xmlns:a16="http://schemas.microsoft.com/office/drawing/2014/main" id="{64550A71-5A8B-46FA-B0F8-2C8DDAED62B2}"/>
              </a:ext>
            </a:extLst>
          </p:cNvPr>
          <p:cNvSpPr/>
          <p:nvPr/>
        </p:nvSpPr>
        <p:spPr>
          <a:xfrm>
            <a:off x="3679958" y="1380622"/>
            <a:ext cx="3334190" cy="2306321"/>
          </a:xfrm>
          <a:prstGeom prst="roundRect">
            <a:avLst/>
          </a:prstGeom>
          <a:noFill/>
          <a:ln w="28575">
            <a:prstDash val="dash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9" name="矩形: 圆角 68">
            <a:extLst>
              <a:ext uri="{FF2B5EF4-FFF2-40B4-BE49-F238E27FC236}">
                <a16:creationId xmlns:a16="http://schemas.microsoft.com/office/drawing/2014/main" id="{F9FC2379-8AE4-413A-BF53-6C5CA420AB0C}"/>
              </a:ext>
            </a:extLst>
          </p:cNvPr>
          <p:cNvSpPr/>
          <p:nvPr/>
        </p:nvSpPr>
        <p:spPr>
          <a:xfrm>
            <a:off x="3679957" y="4163433"/>
            <a:ext cx="3334191" cy="1191972"/>
          </a:xfrm>
          <a:prstGeom prst="roundRect">
            <a:avLst/>
          </a:prstGeom>
          <a:noFill/>
          <a:ln w="28575">
            <a:solidFill>
              <a:srgbClr val="B01F24"/>
            </a:solidFill>
            <a:prstDash val="dash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0" name="矩形 69">
            <a:extLst>
              <a:ext uri="{FF2B5EF4-FFF2-40B4-BE49-F238E27FC236}">
                <a16:creationId xmlns:a16="http://schemas.microsoft.com/office/drawing/2014/main" id="{0D26D377-CCEA-4ED5-AEEB-7460D3B0426E}"/>
              </a:ext>
            </a:extLst>
          </p:cNvPr>
          <p:cNvSpPr/>
          <p:nvPr/>
        </p:nvSpPr>
        <p:spPr>
          <a:xfrm>
            <a:off x="4970186" y="4762649"/>
            <a:ext cx="753732" cy="338554"/>
          </a:xfrm>
          <a:prstGeom prst="rect">
            <a:avLst/>
          </a:prstGeom>
        </p:spPr>
        <p:txBody>
          <a:bodyPr wrap="none">
            <a:spAutoFit/>
          </a:bodyPr>
          <a:lstStyle/>
          <a:p>
            <a:r>
              <a:rPr lang="en-US" altLang="zh-CN" sz="1600" b="1" dirty="0">
                <a:solidFill>
                  <a:schemeClr val="bg2">
                    <a:lumMod val="50000"/>
                  </a:schemeClr>
                </a:solidFill>
              </a:rPr>
              <a:t>FPGA</a:t>
            </a:r>
            <a:endParaRPr lang="en-US" sz="1600" dirty="0">
              <a:solidFill>
                <a:schemeClr val="bg2">
                  <a:lumMod val="50000"/>
                </a:schemeClr>
              </a:solidFill>
            </a:endParaRPr>
          </a:p>
        </p:txBody>
      </p:sp>
      <p:sp>
        <p:nvSpPr>
          <p:cNvPr id="71" name="箭头: 左右 70">
            <a:extLst>
              <a:ext uri="{FF2B5EF4-FFF2-40B4-BE49-F238E27FC236}">
                <a16:creationId xmlns:a16="http://schemas.microsoft.com/office/drawing/2014/main" id="{E05E028F-5476-48FC-B8BC-17EE4C7C928B}"/>
              </a:ext>
            </a:extLst>
          </p:cNvPr>
          <p:cNvSpPr/>
          <p:nvPr/>
        </p:nvSpPr>
        <p:spPr>
          <a:xfrm rot="16200000">
            <a:off x="2117946" y="1903843"/>
            <a:ext cx="249219" cy="181019"/>
          </a:xfrm>
          <a:prstGeom prst="leftRightArrow">
            <a:avLst/>
          </a:prstGeom>
          <a:ln>
            <a:solidFill>
              <a:srgbClr val="04428A"/>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mn-cs"/>
            </a:endParaRPr>
          </a:p>
        </p:txBody>
      </p:sp>
      <p:sp>
        <p:nvSpPr>
          <p:cNvPr id="73" name="箭头: 左右 72">
            <a:extLst>
              <a:ext uri="{FF2B5EF4-FFF2-40B4-BE49-F238E27FC236}">
                <a16:creationId xmlns:a16="http://schemas.microsoft.com/office/drawing/2014/main" id="{F3F91A5C-0E85-4AD1-B013-CA1A646ECA62}"/>
              </a:ext>
            </a:extLst>
          </p:cNvPr>
          <p:cNvSpPr/>
          <p:nvPr/>
        </p:nvSpPr>
        <p:spPr>
          <a:xfrm rot="16200000">
            <a:off x="2115705" y="2818241"/>
            <a:ext cx="249219" cy="181019"/>
          </a:xfrm>
          <a:prstGeom prst="leftRightArrow">
            <a:avLst/>
          </a:prstGeom>
          <a:ln>
            <a:solidFill>
              <a:srgbClr val="04428A"/>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mn-cs"/>
            </a:endParaRPr>
          </a:p>
        </p:txBody>
      </p:sp>
      <p:sp>
        <p:nvSpPr>
          <p:cNvPr id="74" name="箭头: 左右 73">
            <a:extLst>
              <a:ext uri="{FF2B5EF4-FFF2-40B4-BE49-F238E27FC236}">
                <a16:creationId xmlns:a16="http://schemas.microsoft.com/office/drawing/2014/main" id="{81FB10EE-8D97-4AE4-80FD-8A8D2DA88B50}"/>
              </a:ext>
            </a:extLst>
          </p:cNvPr>
          <p:cNvSpPr/>
          <p:nvPr/>
        </p:nvSpPr>
        <p:spPr>
          <a:xfrm rot="16200000">
            <a:off x="2115705" y="3749087"/>
            <a:ext cx="249219" cy="181019"/>
          </a:xfrm>
          <a:prstGeom prst="leftRightArrow">
            <a:avLst/>
          </a:prstGeom>
          <a:ln>
            <a:solidFill>
              <a:srgbClr val="04428A"/>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mn-cs"/>
            </a:endParaRPr>
          </a:p>
        </p:txBody>
      </p:sp>
      <p:sp>
        <p:nvSpPr>
          <p:cNvPr id="75" name="箭头: 左右 74">
            <a:extLst>
              <a:ext uri="{FF2B5EF4-FFF2-40B4-BE49-F238E27FC236}">
                <a16:creationId xmlns:a16="http://schemas.microsoft.com/office/drawing/2014/main" id="{0A29E050-FF8F-4173-AE5A-400DDD26777D}"/>
              </a:ext>
            </a:extLst>
          </p:cNvPr>
          <p:cNvSpPr/>
          <p:nvPr/>
        </p:nvSpPr>
        <p:spPr>
          <a:xfrm rot="16200000">
            <a:off x="2121375" y="4656929"/>
            <a:ext cx="249219" cy="181019"/>
          </a:xfrm>
          <a:prstGeom prst="lef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mn-cs"/>
            </a:endParaRPr>
          </a:p>
        </p:txBody>
      </p:sp>
      <p:sp>
        <p:nvSpPr>
          <p:cNvPr id="76" name="文本框 75">
            <a:extLst>
              <a:ext uri="{FF2B5EF4-FFF2-40B4-BE49-F238E27FC236}">
                <a16:creationId xmlns:a16="http://schemas.microsoft.com/office/drawing/2014/main" id="{C5315AD5-8C79-4D77-BE7E-86162AB4E51F}"/>
              </a:ext>
            </a:extLst>
          </p:cNvPr>
          <p:cNvSpPr txBox="1"/>
          <p:nvPr/>
        </p:nvSpPr>
        <p:spPr>
          <a:xfrm>
            <a:off x="8312217" y="6274625"/>
            <a:ext cx="2469052" cy="439419"/>
          </a:xfrm>
          <a:prstGeom prst="rect">
            <a:avLst/>
          </a:prstGeom>
          <a:noFill/>
        </p:spPr>
        <p:txBody>
          <a:bodyPr wrap="square" lIns="0" tIns="0" rIns="0" bIns="0" rtlCol="0" anchor="ctr">
            <a:normAutofit/>
          </a:bodyPr>
          <a:lstStyle/>
          <a:p>
            <a:pPr algn="l">
              <a:lnSpc>
                <a:spcPct val="125000"/>
              </a:lnSpc>
              <a:spcAft>
                <a:spcPts val="500"/>
              </a:spcAft>
            </a:pPr>
            <a:r>
              <a:rPr lang="zh-CN" altLang="en-US" dirty="0"/>
              <a:t>水声通信网络测试平台</a:t>
            </a:r>
            <a:endParaRPr lang="en-US" dirty="0"/>
          </a:p>
        </p:txBody>
      </p:sp>
      <p:sp>
        <p:nvSpPr>
          <p:cNvPr id="12" name="矩形 11">
            <a:extLst>
              <a:ext uri="{FF2B5EF4-FFF2-40B4-BE49-F238E27FC236}">
                <a16:creationId xmlns:a16="http://schemas.microsoft.com/office/drawing/2014/main" id="{DA3A7D1A-6E4A-4C6C-AC66-0CE2706B019A}"/>
              </a:ext>
            </a:extLst>
          </p:cNvPr>
          <p:cNvSpPr/>
          <p:nvPr/>
        </p:nvSpPr>
        <p:spPr>
          <a:xfrm>
            <a:off x="3469341" y="1156447"/>
            <a:ext cx="3763402" cy="4449474"/>
          </a:xfrm>
          <a:prstGeom prst="rect">
            <a:avLst/>
          </a:prstGeom>
          <a:noFill/>
          <a:ln w="28575">
            <a:solidFill>
              <a:schemeClr val="tx1">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8690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14AAC9-ACB0-49FC-A6EE-6BDA13EC5753}"/>
              </a:ext>
            </a:extLst>
          </p:cNvPr>
          <p:cNvSpPr>
            <a:spLocks noGrp="1"/>
          </p:cNvSpPr>
          <p:nvPr>
            <p:ph type="title"/>
          </p:nvPr>
        </p:nvSpPr>
        <p:spPr>
          <a:xfrm>
            <a:off x="718218" y="202011"/>
            <a:ext cx="8655953" cy="601075"/>
          </a:xfrm>
        </p:spPr>
        <p:txBody>
          <a:bodyPr>
            <a:normAutofit/>
          </a:bodyPr>
          <a:lstStyle/>
          <a:p>
            <a:r>
              <a:rPr lang="en-US" altLang="zh-CN" dirty="0"/>
              <a:t>3.2 </a:t>
            </a:r>
            <a:r>
              <a:rPr lang="zh-CN" altLang="en-US" dirty="0"/>
              <a:t>网络层跨层通信</a:t>
            </a:r>
          </a:p>
        </p:txBody>
      </p:sp>
      <p:sp>
        <p:nvSpPr>
          <p:cNvPr id="3" name="灯片编号占位符 2">
            <a:extLst>
              <a:ext uri="{FF2B5EF4-FFF2-40B4-BE49-F238E27FC236}">
                <a16:creationId xmlns:a16="http://schemas.microsoft.com/office/drawing/2014/main" id="{8BD995E4-EA54-46FD-A180-14744ABC5EC7}"/>
              </a:ext>
            </a:extLst>
          </p:cNvPr>
          <p:cNvSpPr>
            <a:spLocks noGrp="1"/>
          </p:cNvSpPr>
          <p:nvPr>
            <p:ph type="sldNum" sz="quarter" idx="12"/>
          </p:nvPr>
        </p:nvSpPr>
        <p:spPr>
          <a:xfrm>
            <a:off x="8986166" y="6409576"/>
            <a:ext cx="2743200" cy="341761"/>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AC388E-FA9E-4A2C-95EA-1F6B3A07935A}" type="slidenum">
              <a:rPr kumimoji="0" lang="zh-CN" altLang="en-US" sz="1100" b="0" i="0" u="none" strike="noStrike" kern="1200" cap="none" spc="0" normalizeH="0" baseline="0" noProof="0" smtClean="0">
                <a:ln w="0"/>
                <a:solidFill>
                  <a:srgbClr val="3F3F3F"/>
                </a:solidFill>
                <a:effectLst>
                  <a:outerShdw blurRad="38100" dist="19050" dir="2700000" algn="tl" rotWithShape="0">
                    <a:srgbClr val="3F3F3F">
                      <a:alpha val="40000"/>
                    </a:srgbClr>
                  </a:outerShdw>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100" b="0" i="0" u="none" strike="noStrike" kern="1200" cap="none" spc="0" normalizeH="0" baseline="0" noProof="0" dirty="0">
              <a:ln w="0"/>
              <a:solidFill>
                <a:srgbClr val="3F3F3F"/>
              </a:solidFill>
              <a:effectLst>
                <a:outerShdw blurRad="38100" dist="19050" dir="2700000" algn="tl" rotWithShape="0">
                  <a:srgbClr val="3F3F3F">
                    <a:alpha val="40000"/>
                  </a:srgbClr>
                </a:outerShdw>
              </a:effectLst>
              <a:uLnTx/>
              <a:uFillTx/>
              <a:latin typeface="Arial"/>
              <a:ea typeface="Microsoft YaHei"/>
              <a:cs typeface="+mn-cs"/>
            </a:endParaRPr>
          </a:p>
        </p:txBody>
      </p:sp>
      <p:sp>
        <p:nvSpPr>
          <p:cNvPr id="32" name="矩形: 圆角 31">
            <a:extLst>
              <a:ext uri="{FF2B5EF4-FFF2-40B4-BE49-F238E27FC236}">
                <a16:creationId xmlns:a16="http://schemas.microsoft.com/office/drawing/2014/main" id="{A5BBC9DE-1E22-43D5-8C21-D308B339FC86}"/>
              </a:ext>
            </a:extLst>
          </p:cNvPr>
          <p:cNvSpPr/>
          <p:nvPr/>
        </p:nvSpPr>
        <p:spPr>
          <a:xfrm>
            <a:off x="793509" y="1421940"/>
            <a:ext cx="1901687" cy="37983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R="0" lvl="0" indent="0" algn="ctr" fontAlgn="auto">
              <a:lnSpc>
                <a:spcPct val="100000"/>
              </a:lnSpc>
              <a:spcBef>
                <a:spcPts val="0"/>
              </a:spcBef>
              <a:spcAft>
                <a:spcPts val="0"/>
              </a:spcAft>
              <a:buClrTx/>
              <a:buSzTx/>
              <a:buFontTx/>
              <a:buNone/>
              <a:tabLst/>
              <a:defRPr/>
            </a:pPr>
            <a:r>
              <a:rPr lang="zh-CN" altLang="en-US" dirty="0">
                <a:solidFill>
                  <a:schemeClr val="tx1"/>
                </a:solidFill>
              </a:rPr>
              <a:t>应用层</a:t>
            </a:r>
            <a:endParaRPr lang="en-US" dirty="0">
              <a:solidFill>
                <a:schemeClr val="tx1"/>
              </a:solidFill>
            </a:endParaRPr>
          </a:p>
        </p:txBody>
      </p:sp>
      <p:sp>
        <p:nvSpPr>
          <p:cNvPr id="33" name="矩形: 圆角 32">
            <a:extLst>
              <a:ext uri="{FF2B5EF4-FFF2-40B4-BE49-F238E27FC236}">
                <a16:creationId xmlns:a16="http://schemas.microsoft.com/office/drawing/2014/main" id="{C7164BF3-2CDF-43E7-833F-6F071F329217}"/>
              </a:ext>
            </a:extLst>
          </p:cNvPr>
          <p:cNvSpPr/>
          <p:nvPr/>
        </p:nvSpPr>
        <p:spPr>
          <a:xfrm>
            <a:off x="805421" y="2169564"/>
            <a:ext cx="1901687" cy="379838"/>
          </a:xfrm>
          <a:prstGeom prst="round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marR="0" lvl="0" indent="0" algn="ctr" fontAlgn="auto">
              <a:lnSpc>
                <a:spcPct val="100000"/>
              </a:lnSpc>
              <a:spcBef>
                <a:spcPts val="0"/>
              </a:spcBef>
              <a:spcAft>
                <a:spcPts val="0"/>
              </a:spcAft>
              <a:buClrTx/>
              <a:buSzTx/>
              <a:buFontTx/>
              <a:buNone/>
              <a:tabLst/>
              <a:defRPr/>
            </a:pPr>
            <a:r>
              <a:rPr lang="zh-CN" altLang="en-US" dirty="0">
                <a:solidFill>
                  <a:schemeClr val="tx1"/>
                </a:solidFill>
              </a:rPr>
              <a:t>传输层</a:t>
            </a:r>
            <a:endParaRPr lang="en-US" dirty="0">
              <a:solidFill>
                <a:schemeClr val="tx1"/>
              </a:solidFill>
            </a:endParaRPr>
          </a:p>
        </p:txBody>
      </p:sp>
      <p:sp>
        <p:nvSpPr>
          <p:cNvPr id="34" name="矩形: 圆角 33">
            <a:extLst>
              <a:ext uri="{FF2B5EF4-FFF2-40B4-BE49-F238E27FC236}">
                <a16:creationId xmlns:a16="http://schemas.microsoft.com/office/drawing/2014/main" id="{7968C104-046D-43CD-BEC9-3CD0DC35AE30}"/>
              </a:ext>
            </a:extLst>
          </p:cNvPr>
          <p:cNvSpPr/>
          <p:nvPr/>
        </p:nvSpPr>
        <p:spPr>
          <a:xfrm>
            <a:off x="802192" y="2939795"/>
            <a:ext cx="1901687" cy="379838"/>
          </a:xfrm>
          <a:prstGeom prst="round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marR="0" lvl="0" indent="0" algn="ctr" fontAlgn="auto">
              <a:lnSpc>
                <a:spcPct val="100000"/>
              </a:lnSpc>
              <a:spcBef>
                <a:spcPts val="0"/>
              </a:spcBef>
              <a:spcAft>
                <a:spcPts val="0"/>
              </a:spcAft>
              <a:buClrTx/>
              <a:buSzTx/>
              <a:buFontTx/>
              <a:buNone/>
              <a:tabLst/>
              <a:defRPr/>
            </a:pPr>
            <a:r>
              <a:rPr lang="zh-CN" altLang="en-US" dirty="0">
                <a:solidFill>
                  <a:schemeClr val="tx1"/>
                </a:solidFill>
              </a:rPr>
              <a:t>网络层</a:t>
            </a:r>
            <a:endParaRPr lang="en-US" dirty="0">
              <a:solidFill>
                <a:schemeClr val="tx1"/>
              </a:solidFill>
            </a:endParaRPr>
          </a:p>
        </p:txBody>
      </p:sp>
      <p:sp>
        <p:nvSpPr>
          <p:cNvPr id="35" name="矩形: 圆角 34">
            <a:extLst>
              <a:ext uri="{FF2B5EF4-FFF2-40B4-BE49-F238E27FC236}">
                <a16:creationId xmlns:a16="http://schemas.microsoft.com/office/drawing/2014/main" id="{77903F68-AD37-410C-8608-3D2E15B756AF}"/>
              </a:ext>
            </a:extLst>
          </p:cNvPr>
          <p:cNvSpPr/>
          <p:nvPr/>
        </p:nvSpPr>
        <p:spPr>
          <a:xfrm>
            <a:off x="793509" y="3681591"/>
            <a:ext cx="1901687" cy="37983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i="0" u="none" strike="noStrike" kern="1200" normalizeH="0" baseline="0" noProof="0" dirty="0">
                <a:ln>
                  <a:solidFill>
                    <a:srgbClr val="FFFFFF"/>
                  </a:solidFill>
                </a:ln>
                <a:solidFill>
                  <a:srgbClr val="FFFFFF"/>
                </a:solidFill>
                <a:uLnTx/>
                <a:uFillTx/>
                <a:latin typeface="Arial"/>
                <a:ea typeface="Microsoft YaHei"/>
                <a:cs typeface="+mn-cs"/>
              </a:rPr>
              <a:t>MAC</a:t>
            </a:r>
            <a:r>
              <a:rPr kumimoji="0" lang="zh-CN" altLang="en-US" sz="1800" i="0" u="none" strike="noStrike" kern="1200" normalizeH="0" baseline="0" noProof="0" dirty="0">
                <a:ln>
                  <a:solidFill>
                    <a:srgbClr val="FFFFFF"/>
                  </a:solidFill>
                </a:ln>
                <a:solidFill>
                  <a:srgbClr val="FFFFFF"/>
                </a:solidFill>
                <a:uLnTx/>
                <a:uFillTx/>
                <a:latin typeface="Arial"/>
                <a:ea typeface="Microsoft YaHei"/>
                <a:cs typeface="+mn-cs"/>
              </a:rPr>
              <a:t>层</a:t>
            </a:r>
            <a:endParaRPr kumimoji="0" lang="en-US" sz="1800" i="0" u="none" strike="noStrike" kern="1200" normalizeH="0" baseline="0" noProof="0" dirty="0">
              <a:ln>
                <a:solidFill>
                  <a:srgbClr val="FFFFFF"/>
                </a:solidFill>
              </a:ln>
              <a:solidFill>
                <a:srgbClr val="FFFFFF"/>
              </a:solidFill>
              <a:uLnTx/>
              <a:uFillTx/>
              <a:latin typeface="Arial"/>
              <a:ea typeface="Microsoft YaHei"/>
              <a:cs typeface="+mn-cs"/>
            </a:endParaRPr>
          </a:p>
        </p:txBody>
      </p:sp>
      <p:sp>
        <p:nvSpPr>
          <p:cNvPr id="36" name="矩形: 圆角 35">
            <a:extLst>
              <a:ext uri="{FF2B5EF4-FFF2-40B4-BE49-F238E27FC236}">
                <a16:creationId xmlns:a16="http://schemas.microsoft.com/office/drawing/2014/main" id="{6901EA3D-3A30-4F93-B84A-275F2F48EA64}"/>
              </a:ext>
            </a:extLst>
          </p:cNvPr>
          <p:cNvSpPr/>
          <p:nvPr/>
        </p:nvSpPr>
        <p:spPr>
          <a:xfrm>
            <a:off x="793509" y="4436983"/>
            <a:ext cx="1901687" cy="37983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chemeClr val="tx1"/>
                </a:solidFill>
              </a:rPr>
              <a:t>物理层</a:t>
            </a:r>
            <a:endParaRPr lang="en-US" dirty="0">
              <a:solidFill>
                <a:schemeClr val="tx1"/>
              </a:solidFill>
            </a:endParaRPr>
          </a:p>
        </p:txBody>
      </p:sp>
      <p:sp>
        <p:nvSpPr>
          <p:cNvPr id="37" name="箭头: 上 36">
            <a:extLst>
              <a:ext uri="{FF2B5EF4-FFF2-40B4-BE49-F238E27FC236}">
                <a16:creationId xmlns:a16="http://schemas.microsoft.com/office/drawing/2014/main" id="{C5B73473-0A7A-42C9-81DB-52B938455FA7}"/>
              </a:ext>
            </a:extLst>
          </p:cNvPr>
          <p:cNvSpPr/>
          <p:nvPr/>
        </p:nvSpPr>
        <p:spPr>
          <a:xfrm>
            <a:off x="1313999" y="1801778"/>
            <a:ext cx="212034" cy="375876"/>
          </a:xfrm>
          <a:prstGeom prst="upArrow">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8" name="箭头: 下 37">
            <a:extLst>
              <a:ext uri="{FF2B5EF4-FFF2-40B4-BE49-F238E27FC236}">
                <a16:creationId xmlns:a16="http://schemas.microsoft.com/office/drawing/2014/main" id="{AD95466E-44F0-4980-9FBF-94E876F4ACC7}"/>
              </a:ext>
            </a:extLst>
          </p:cNvPr>
          <p:cNvSpPr/>
          <p:nvPr/>
        </p:nvSpPr>
        <p:spPr>
          <a:xfrm>
            <a:off x="2004597" y="1802039"/>
            <a:ext cx="212034" cy="375615"/>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9" name="箭头: 上 38">
            <a:extLst>
              <a:ext uri="{FF2B5EF4-FFF2-40B4-BE49-F238E27FC236}">
                <a16:creationId xmlns:a16="http://schemas.microsoft.com/office/drawing/2014/main" id="{70FBF90B-C7B9-454C-9DBC-49E2292A2B16}"/>
              </a:ext>
            </a:extLst>
          </p:cNvPr>
          <p:cNvSpPr/>
          <p:nvPr/>
        </p:nvSpPr>
        <p:spPr>
          <a:xfrm>
            <a:off x="1325911" y="2557469"/>
            <a:ext cx="212034" cy="375876"/>
          </a:xfrm>
          <a:prstGeom prst="upArrow">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40" name="箭头: 下 39">
            <a:extLst>
              <a:ext uri="{FF2B5EF4-FFF2-40B4-BE49-F238E27FC236}">
                <a16:creationId xmlns:a16="http://schemas.microsoft.com/office/drawing/2014/main" id="{4753AF06-B110-4174-BBFC-E16373542548}"/>
              </a:ext>
            </a:extLst>
          </p:cNvPr>
          <p:cNvSpPr/>
          <p:nvPr/>
        </p:nvSpPr>
        <p:spPr>
          <a:xfrm>
            <a:off x="2016509" y="2557730"/>
            <a:ext cx="212034" cy="375615"/>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41" name="箭头: 上 40">
            <a:extLst>
              <a:ext uri="{FF2B5EF4-FFF2-40B4-BE49-F238E27FC236}">
                <a16:creationId xmlns:a16="http://schemas.microsoft.com/office/drawing/2014/main" id="{266A8069-9E2E-476B-95DA-3347DD4E284D}"/>
              </a:ext>
            </a:extLst>
          </p:cNvPr>
          <p:cNvSpPr/>
          <p:nvPr/>
        </p:nvSpPr>
        <p:spPr>
          <a:xfrm>
            <a:off x="1322682" y="3311305"/>
            <a:ext cx="212034" cy="375876"/>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icrosoft YaHei"/>
              <a:cs typeface="+mn-cs"/>
            </a:endParaRPr>
          </a:p>
        </p:txBody>
      </p:sp>
      <p:sp>
        <p:nvSpPr>
          <p:cNvPr id="42" name="箭头: 下 41">
            <a:extLst>
              <a:ext uri="{FF2B5EF4-FFF2-40B4-BE49-F238E27FC236}">
                <a16:creationId xmlns:a16="http://schemas.microsoft.com/office/drawing/2014/main" id="{163DBC73-1C08-42E1-8378-1DEAE07618FA}"/>
              </a:ext>
            </a:extLst>
          </p:cNvPr>
          <p:cNvSpPr/>
          <p:nvPr/>
        </p:nvSpPr>
        <p:spPr>
          <a:xfrm>
            <a:off x="2013280" y="3311566"/>
            <a:ext cx="212034" cy="375615"/>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icrosoft YaHei"/>
              <a:cs typeface="+mn-cs"/>
            </a:endParaRPr>
          </a:p>
        </p:txBody>
      </p:sp>
      <p:sp>
        <p:nvSpPr>
          <p:cNvPr id="43" name="箭头: 上 42">
            <a:extLst>
              <a:ext uri="{FF2B5EF4-FFF2-40B4-BE49-F238E27FC236}">
                <a16:creationId xmlns:a16="http://schemas.microsoft.com/office/drawing/2014/main" id="{CF17A908-0AE0-4568-85D9-AF5DA2527FFE}"/>
              </a:ext>
            </a:extLst>
          </p:cNvPr>
          <p:cNvSpPr/>
          <p:nvPr/>
        </p:nvSpPr>
        <p:spPr>
          <a:xfrm>
            <a:off x="1313999" y="4061429"/>
            <a:ext cx="212034" cy="375876"/>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icrosoft YaHei"/>
              <a:cs typeface="+mn-cs"/>
            </a:endParaRPr>
          </a:p>
        </p:txBody>
      </p:sp>
      <p:sp>
        <p:nvSpPr>
          <p:cNvPr id="44" name="箭头: 下 43">
            <a:extLst>
              <a:ext uri="{FF2B5EF4-FFF2-40B4-BE49-F238E27FC236}">
                <a16:creationId xmlns:a16="http://schemas.microsoft.com/office/drawing/2014/main" id="{197594AC-EFCA-4FB7-BEAF-C33EFCE91A48}"/>
              </a:ext>
            </a:extLst>
          </p:cNvPr>
          <p:cNvSpPr/>
          <p:nvPr/>
        </p:nvSpPr>
        <p:spPr>
          <a:xfrm>
            <a:off x="2004597" y="4061690"/>
            <a:ext cx="212034" cy="375615"/>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icrosoft YaHei"/>
              <a:cs typeface="+mn-cs"/>
            </a:endParaRPr>
          </a:p>
        </p:txBody>
      </p:sp>
      <p:sp>
        <p:nvSpPr>
          <p:cNvPr id="49" name="矩形: 圆角 48">
            <a:extLst>
              <a:ext uri="{FF2B5EF4-FFF2-40B4-BE49-F238E27FC236}">
                <a16:creationId xmlns:a16="http://schemas.microsoft.com/office/drawing/2014/main" id="{1CEB06EE-25B7-455A-81D6-4452A1D06E67}"/>
              </a:ext>
            </a:extLst>
          </p:cNvPr>
          <p:cNvSpPr/>
          <p:nvPr/>
        </p:nvSpPr>
        <p:spPr>
          <a:xfrm>
            <a:off x="1183185" y="2511943"/>
            <a:ext cx="1186068" cy="439817"/>
          </a:xfrm>
          <a:prstGeom prst="roundRect">
            <a:avLst/>
          </a:prstGeom>
          <a:noFill/>
          <a:ln w="19050">
            <a:solidFill>
              <a:schemeClr val="accent2"/>
            </a:solidFill>
            <a:prstDash val="lgDash"/>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srgbClr val="FFFFFF"/>
                </a:solidFill>
              </a:ln>
              <a:solidFill>
                <a:srgbClr val="3F3F3F"/>
              </a:solidFill>
              <a:effectLst/>
              <a:uLnTx/>
              <a:uFillTx/>
              <a:latin typeface="Arial"/>
              <a:ea typeface="Microsoft YaHei"/>
              <a:cs typeface="+mn-cs"/>
            </a:endParaRPr>
          </a:p>
        </p:txBody>
      </p:sp>
      <p:cxnSp>
        <p:nvCxnSpPr>
          <p:cNvPr id="50" name="连接符: 曲线 49">
            <a:extLst>
              <a:ext uri="{FF2B5EF4-FFF2-40B4-BE49-F238E27FC236}">
                <a16:creationId xmlns:a16="http://schemas.microsoft.com/office/drawing/2014/main" id="{71EC19F1-B366-40CD-82CE-9138558B5CB6}"/>
              </a:ext>
            </a:extLst>
          </p:cNvPr>
          <p:cNvCxnSpPr>
            <a:cxnSpLocks/>
            <a:stCxn id="49" idx="3"/>
            <a:endCxn id="62" idx="1"/>
          </p:cNvCxnSpPr>
          <p:nvPr/>
        </p:nvCxnSpPr>
        <p:spPr>
          <a:xfrm flipV="1">
            <a:off x="2369253" y="2224552"/>
            <a:ext cx="782967" cy="507300"/>
          </a:xfrm>
          <a:prstGeom prst="curvedConnector3">
            <a:avLst>
              <a:gd name="adj1" fmla="val 50000"/>
            </a:avLst>
          </a:prstGeom>
          <a:ln>
            <a:tailEnd type="triangle"/>
          </a:ln>
        </p:spPr>
        <p:style>
          <a:lnRef idx="2">
            <a:schemeClr val="accent2">
              <a:shade val="50000"/>
            </a:schemeClr>
          </a:lnRef>
          <a:fillRef idx="1">
            <a:schemeClr val="accent2"/>
          </a:fillRef>
          <a:effectRef idx="0">
            <a:schemeClr val="accent2"/>
          </a:effectRef>
          <a:fontRef idx="minor">
            <a:schemeClr val="lt1"/>
          </a:fontRef>
        </p:style>
      </p:cxnSp>
      <p:sp>
        <p:nvSpPr>
          <p:cNvPr id="51" name="矩形: 圆角 50">
            <a:extLst>
              <a:ext uri="{FF2B5EF4-FFF2-40B4-BE49-F238E27FC236}">
                <a16:creationId xmlns:a16="http://schemas.microsoft.com/office/drawing/2014/main" id="{AED160FE-D6FC-4AA3-950C-8969802A5AEC}"/>
              </a:ext>
            </a:extLst>
          </p:cNvPr>
          <p:cNvSpPr/>
          <p:nvPr/>
        </p:nvSpPr>
        <p:spPr>
          <a:xfrm>
            <a:off x="1151316" y="1762252"/>
            <a:ext cx="1186068" cy="439817"/>
          </a:xfrm>
          <a:prstGeom prst="roundRect">
            <a:avLst/>
          </a:prstGeom>
          <a:noFill/>
          <a:ln w="19050">
            <a:solidFill>
              <a:schemeClr val="accent2"/>
            </a:solidFill>
            <a:prstDash val="lgDash"/>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srgbClr val="FFFFFF"/>
                </a:solidFill>
              </a:ln>
              <a:solidFill>
                <a:srgbClr val="3F3F3F"/>
              </a:solidFill>
              <a:effectLst/>
              <a:uLnTx/>
              <a:uFillTx/>
              <a:latin typeface="Arial"/>
              <a:ea typeface="Microsoft YaHei"/>
              <a:cs typeface="+mn-cs"/>
            </a:endParaRPr>
          </a:p>
        </p:txBody>
      </p:sp>
      <p:sp>
        <p:nvSpPr>
          <p:cNvPr id="53" name="矩形: 圆角 52">
            <a:extLst>
              <a:ext uri="{FF2B5EF4-FFF2-40B4-BE49-F238E27FC236}">
                <a16:creationId xmlns:a16="http://schemas.microsoft.com/office/drawing/2014/main" id="{F542B79F-D49D-4C28-A25B-F7D1FFB6BD8B}"/>
              </a:ext>
            </a:extLst>
          </p:cNvPr>
          <p:cNvSpPr/>
          <p:nvPr/>
        </p:nvSpPr>
        <p:spPr>
          <a:xfrm>
            <a:off x="1179956" y="3278728"/>
            <a:ext cx="1186068" cy="439817"/>
          </a:xfrm>
          <a:prstGeom prst="roundRect">
            <a:avLst/>
          </a:prstGeom>
          <a:noFill/>
          <a:ln w="19050">
            <a:solidFill>
              <a:schemeClr val="accent2"/>
            </a:solidFill>
            <a:prstDash val="lgDash"/>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srgbClr val="FFFFFF"/>
                </a:solidFill>
              </a:ln>
              <a:solidFill>
                <a:srgbClr val="3F3F3F"/>
              </a:solidFill>
              <a:effectLst/>
              <a:uLnTx/>
              <a:uFillTx/>
              <a:latin typeface="Arial"/>
              <a:ea typeface="Microsoft YaHei"/>
              <a:cs typeface="+mn-cs"/>
            </a:endParaRPr>
          </a:p>
        </p:txBody>
      </p:sp>
      <p:sp>
        <p:nvSpPr>
          <p:cNvPr id="108" name="矩形 107">
            <a:extLst>
              <a:ext uri="{FF2B5EF4-FFF2-40B4-BE49-F238E27FC236}">
                <a16:creationId xmlns:a16="http://schemas.microsoft.com/office/drawing/2014/main" id="{975DD362-9AAE-44DB-872E-710975B5121C}"/>
              </a:ext>
            </a:extLst>
          </p:cNvPr>
          <p:cNvSpPr/>
          <p:nvPr/>
        </p:nvSpPr>
        <p:spPr>
          <a:xfrm>
            <a:off x="5361402" y="3423115"/>
            <a:ext cx="2409816" cy="480783"/>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defRPr/>
            </a:pPr>
            <a:r>
              <a:rPr lang="zh-CN" altLang="en-US" dirty="0"/>
              <a:t>进程</a:t>
            </a:r>
            <a:r>
              <a:rPr lang="en-US" altLang="zh-CN" dirty="0"/>
              <a:t>A</a:t>
            </a:r>
            <a:endParaRPr lang="en-US" dirty="0"/>
          </a:p>
        </p:txBody>
      </p:sp>
      <p:sp>
        <p:nvSpPr>
          <p:cNvPr id="109" name="矩形 108">
            <a:extLst>
              <a:ext uri="{FF2B5EF4-FFF2-40B4-BE49-F238E27FC236}">
                <a16:creationId xmlns:a16="http://schemas.microsoft.com/office/drawing/2014/main" id="{B52CD9A5-CD2A-4985-9C95-3F469A5C9091}"/>
              </a:ext>
            </a:extLst>
          </p:cNvPr>
          <p:cNvSpPr/>
          <p:nvPr/>
        </p:nvSpPr>
        <p:spPr>
          <a:xfrm>
            <a:off x="5361402" y="3903898"/>
            <a:ext cx="2409816" cy="480783"/>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defRPr/>
            </a:pPr>
            <a:r>
              <a:rPr lang="zh-CN" altLang="en-US" dirty="0"/>
              <a:t>进程</a:t>
            </a:r>
            <a:r>
              <a:rPr lang="en-US" altLang="zh-CN" dirty="0"/>
              <a:t>B</a:t>
            </a:r>
            <a:endParaRPr lang="en-US" dirty="0"/>
          </a:p>
        </p:txBody>
      </p:sp>
      <p:sp>
        <p:nvSpPr>
          <p:cNvPr id="110" name="矩形 109">
            <a:extLst>
              <a:ext uri="{FF2B5EF4-FFF2-40B4-BE49-F238E27FC236}">
                <a16:creationId xmlns:a16="http://schemas.microsoft.com/office/drawing/2014/main" id="{1B415FC8-2010-402C-933F-2CBEC6EFCC67}"/>
              </a:ext>
            </a:extLst>
          </p:cNvPr>
          <p:cNvSpPr/>
          <p:nvPr/>
        </p:nvSpPr>
        <p:spPr>
          <a:xfrm>
            <a:off x="5361402" y="4384680"/>
            <a:ext cx="2409816" cy="1175968"/>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mn-cs"/>
            </a:endParaRPr>
          </a:p>
        </p:txBody>
      </p:sp>
      <p:sp>
        <p:nvSpPr>
          <p:cNvPr id="111" name="矩形 110">
            <a:extLst>
              <a:ext uri="{FF2B5EF4-FFF2-40B4-BE49-F238E27FC236}">
                <a16:creationId xmlns:a16="http://schemas.microsoft.com/office/drawing/2014/main" id="{10243AA8-385B-41E4-8C06-8F54AB8B81BC}"/>
              </a:ext>
            </a:extLst>
          </p:cNvPr>
          <p:cNvSpPr/>
          <p:nvPr/>
        </p:nvSpPr>
        <p:spPr>
          <a:xfrm>
            <a:off x="5361402" y="5560649"/>
            <a:ext cx="2409816" cy="207906"/>
          </a:xfrm>
          <a:prstGeom prst="rect">
            <a:avLst/>
          </a:prstGeom>
          <a:solidFill>
            <a:sysClr val="window" lastClr="FFFFFF">
              <a:lumMod val="85000"/>
            </a:sysClr>
          </a:solidFill>
          <a:ln w="19050" cap="flat" cmpd="sng" algn="ctr">
            <a:solidFill>
              <a:sysClr val="windowText" lastClr="000000"/>
            </a:solid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defRPr/>
            </a:pPr>
            <a:r>
              <a:rPr lang="zh-CN" altLang="en-US" sz="1400" dirty="0"/>
              <a:t>内核</a:t>
            </a:r>
            <a:endParaRPr lang="en-US" sz="1400" dirty="0"/>
          </a:p>
        </p:txBody>
      </p:sp>
      <p:sp>
        <p:nvSpPr>
          <p:cNvPr id="112" name="矩形 111">
            <a:extLst>
              <a:ext uri="{FF2B5EF4-FFF2-40B4-BE49-F238E27FC236}">
                <a16:creationId xmlns:a16="http://schemas.microsoft.com/office/drawing/2014/main" id="{91816BA1-74DC-4DC0-9427-842233A7FB7B}"/>
              </a:ext>
            </a:extLst>
          </p:cNvPr>
          <p:cNvSpPr/>
          <p:nvPr/>
        </p:nvSpPr>
        <p:spPr>
          <a:xfrm>
            <a:off x="5361402" y="5768555"/>
            <a:ext cx="2409816" cy="207906"/>
          </a:xfrm>
          <a:prstGeom prst="rect">
            <a:avLst/>
          </a:prstGeom>
          <a:solidFill>
            <a:sysClr val="window" lastClr="FFFFFF">
              <a:lumMod val="85000"/>
            </a:sysClr>
          </a:solidFill>
          <a:ln w="19050" cap="flat" cmpd="sng" algn="ctr">
            <a:solidFill>
              <a:sysClr val="windowText" lastClr="000000"/>
            </a:solid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defRPr/>
            </a:pPr>
            <a:r>
              <a:rPr lang="zh-CN" altLang="en-US" sz="1400" dirty="0"/>
              <a:t>消息队列</a:t>
            </a:r>
            <a:endParaRPr lang="en-US" sz="1400" dirty="0"/>
          </a:p>
        </p:txBody>
      </p:sp>
      <p:sp>
        <p:nvSpPr>
          <p:cNvPr id="113" name="矩形 112">
            <a:extLst>
              <a:ext uri="{FF2B5EF4-FFF2-40B4-BE49-F238E27FC236}">
                <a16:creationId xmlns:a16="http://schemas.microsoft.com/office/drawing/2014/main" id="{4D1A5780-58D2-4A99-8AFC-C9896CD75CCB}"/>
              </a:ext>
            </a:extLst>
          </p:cNvPr>
          <p:cNvSpPr/>
          <p:nvPr/>
        </p:nvSpPr>
        <p:spPr>
          <a:xfrm>
            <a:off x="8741404" y="3423115"/>
            <a:ext cx="2409816" cy="480783"/>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defRPr/>
            </a:pPr>
            <a:r>
              <a:rPr lang="zh-CN" altLang="en-US" dirty="0"/>
              <a:t>进程</a:t>
            </a:r>
            <a:r>
              <a:rPr lang="en-US" altLang="zh-CN" dirty="0"/>
              <a:t>A</a:t>
            </a:r>
            <a:endParaRPr lang="en-US" dirty="0"/>
          </a:p>
        </p:txBody>
      </p:sp>
      <p:sp>
        <p:nvSpPr>
          <p:cNvPr id="114" name="矩形 113">
            <a:extLst>
              <a:ext uri="{FF2B5EF4-FFF2-40B4-BE49-F238E27FC236}">
                <a16:creationId xmlns:a16="http://schemas.microsoft.com/office/drawing/2014/main" id="{D8A74A27-D772-49EE-804B-AA7DC767A400}"/>
              </a:ext>
            </a:extLst>
          </p:cNvPr>
          <p:cNvSpPr/>
          <p:nvPr/>
        </p:nvSpPr>
        <p:spPr>
          <a:xfrm>
            <a:off x="8741404" y="4111804"/>
            <a:ext cx="2409816" cy="480783"/>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defRPr/>
            </a:pPr>
            <a:r>
              <a:rPr lang="zh-CN" altLang="en-US" dirty="0"/>
              <a:t>进程</a:t>
            </a:r>
            <a:r>
              <a:rPr lang="en-US" altLang="zh-CN" dirty="0"/>
              <a:t>B</a:t>
            </a:r>
            <a:endParaRPr lang="en-US" dirty="0"/>
          </a:p>
        </p:txBody>
      </p:sp>
      <p:sp>
        <p:nvSpPr>
          <p:cNvPr id="115" name="矩形 114">
            <a:extLst>
              <a:ext uri="{FF2B5EF4-FFF2-40B4-BE49-F238E27FC236}">
                <a16:creationId xmlns:a16="http://schemas.microsoft.com/office/drawing/2014/main" id="{13DBFDBA-6543-4D4B-B3ED-9C9BA4551CC3}"/>
              </a:ext>
            </a:extLst>
          </p:cNvPr>
          <p:cNvSpPr/>
          <p:nvPr/>
        </p:nvSpPr>
        <p:spPr>
          <a:xfrm>
            <a:off x="8741404" y="4592586"/>
            <a:ext cx="2409816" cy="968062"/>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mn-cs"/>
            </a:endParaRPr>
          </a:p>
        </p:txBody>
      </p:sp>
      <p:sp>
        <p:nvSpPr>
          <p:cNvPr id="116" name="矩形 115">
            <a:extLst>
              <a:ext uri="{FF2B5EF4-FFF2-40B4-BE49-F238E27FC236}">
                <a16:creationId xmlns:a16="http://schemas.microsoft.com/office/drawing/2014/main" id="{0978A9C8-7A12-49DC-9CB5-22F6CBCAF665}"/>
              </a:ext>
            </a:extLst>
          </p:cNvPr>
          <p:cNvSpPr/>
          <p:nvPr/>
        </p:nvSpPr>
        <p:spPr>
          <a:xfrm>
            <a:off x="8741404" y="5560649"/>
            <a:ext cx="2409816" cy="688689"/>
          </a:xfrm>
          <a:prstGeom prst="rect">
            <a:avLst/>
          </a:prstGeom>
          <a:solidFill>
            <a:sysClr val="window" lastClr="FFFFFF">
              <a:lumMod val="85000"/>
            </a:sysClr>
          </a:solidFill>
          <a:ln w="19050" cap="flat" cmpd="sng" algn="ctr">
            <a:solidFill>
              <a:sysClr val="windowText" lastClr="000000"/>
            </a:solid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defRPr/>
            </a:pPr>
            <a:r>
              <a:rPr lang="zh-CN" altLang="en-US" dirty="0"/>
              <a:t>内核</a:t>
            </a:r>
            <a:endParaRPr lang="en-US" dirty="0"/>
          </a:p>
        </p:txBody>
      </p:sp>
      <p:sp>
        <p:nvSpPr>
          <p:cNvPr id="117" name="矩形 116">
            <a:extLst>
              <a:ext uri="{FF2B5EF4-FFF2-40B4-BE49-F238E27FC236}">
                <a16:creationId xmlns:a16="http://schemas.microsoft.com/office/drawing/2014/main" id="{13BCCF44-DF65-41CC-9DD4-8D2DE806C4A6}"/>
              </a:ext>
            </a:extLst>
          </p:cNvPr>
          <p:cNvSpPr/>
          <p:nvPr/>
        </p:nvSpPr>
        <p:spPr>
          <a:xfrm>
            <a:off x="8741404" y="3903898"/>
            <a:ext cx="2409816" cy="207906"/>
          </a:xfrm>
          <a:prstGeom prst="rect">
            <a:avLst/>
          </a:prstGeom>
          <a:solidFill>
            <a:srgbClr val="70AD47">
              <a:lumMod val="60000"/>
              <a:lumOff val="40000"/>
            </a:srgbClr>
          </a:solidFill>
          <a:ln w="19050" cap="flat" cmpd="sng" algn="ctr">
            <a:solidFill>
              <a:sysClr val="windowText" lastClr="000000"/>
            </a:solidFill>
            <a:prstDash val="solid"/>
            <a:miter lim="800000"/>
          </a:ln>
          <a:effectLst/>
        </p:spPr>
        <p:txBody>
          <a:bodyPr rtlCol="0" anchor="ctr"/>
          <a:lstStyle/>
          <a:p>
            <a:pPr marR="0" lvl="0" indent="0" algn="ctr" fontAlgn="auto">
              <a:lnSpc>
                <a:spcPct val="100000"/>
              </a:lnSpc>
              <a:spcBef>
                <a:spcPts val="0"/>
              </a:spcBef>
              <a:spcAft>
                <a:spcPts val="0"/>
              </a:spcAft>
              <a:buClrTx/>
              <a:buSzTx/>
              <a:buFontTx/>
              <a:buNone/>
              <a:tabLst/>
              <a:defRPr/>
            </a:pPr>
            <a:r>
              <a:rPr lang="zh-CN" altLang="en-US" sz="1400" dirty="0"/>
              <a:t>共享内存</a:t>
            </a:r>
            <a:endParaRPr lang="en-US" sz="1400" dirty="0"/>
          </a:p>
        </p:txBody>
      </p:sp>
      <mc:AlternateContent xmlns:mc="http://schemas.openxmlformats.org/markup-compatibility/2006" xmlns:a14="http://schemas.microsoft.com/office/drawing/2010/main">
        <mc:Choice Requires="a14">
          <p:sp>
            <p:nvSpPr>
              <p:cNvPr id="118" name="矩形 117">
                <a:extLst>
                  <a:ext uri="{FF2B5EF4-FFF2-40B4-BE49-F238E27FC236}">
                    <a16:creationId xmlns:a16="http://schemas.microsoft.com/office/drawing/2014/main" id="{AFE55E01-72CF-4ACC-B6D9-B4DD4CD7A3C4}"/>
                  </a:ext>
                </a:extLst>
              </p:cNvPr>
              <p:cNvSpPr/>
              <p:nvPr/>
            </p:nvSpPr>
            <p:spPr>
              <a:xfrm>
                <a:off x="5361402" y="5976461"/>
                <a:ext cx="323395" cy="272877"/>
              </a:xfrm>
              <a:prstGeom prst="rect">
                <a:avLst/>
              </a:prstGeom>
              <a:solidFill>
                <a:sysClr val="window" lastClr="FFFFFF">
                  <a:lumMod val="85000"/>
                </a:sys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400" b="0" i="1" u="none" strike="noStrike" kern="0" cap="none" spc="0" normalizeH="0" baseline="0" noProof="0" smtClean="0">
                              <a:ln>
                                <a:noFill/>
                              </a:ln>
                              <a:solidFill>
                                <a:prstClr val="black"/>
                              </a:solidFill>
                              <a:effectLst/>
                              <a:uLnTx/>
                              <a:uFillTx/>
                              <a:latin typeface="Cambria Math" panose="02040503050406030204" pitchFamily="18" charset="0"/>
                              <a:ea typeface="仿宋" panose="02010609060101010101" pitchFamily="49" charset="-122"/>
                              <a:cs typeface="+mn-cs"/>
                            </a:rPr>
                          </m:ctrlPr>
                        </m:sSubPr>
                        <m:e>
                          <m:r>
                            <a:rPr kumimoji="0" lang="en-US" altLang="zh-CN" sz="1400" b="0" i="1" u="none" strike="noStrike" kern="0" cap="none" spc="0" normalizeH="0" baseline="0" noProof="0" smtClean="0">
                              <a:ln>
                                <a:noFill/>
                              </a:ln>
                              <a:solidFill>
                                <a:prstClr val="black"/>
                              </a:solidFill>
                              <a:effectLst/>
                              <a:uLnTx/>
                              <a:uFillTx/>
                              <a:latin typeface="Cambria Math" panose="02040503050406030204" pitchFamily="18" charset="0"/>
                              <a:ea typeface="仿宋" panose="02010609060101010101" pitchFamily="49" charset="-122"/>
                              <a:cs typeface="+mn-cs"/>
                            </a:rPr>
                            <m:t>𝑚</m:t>
                          </m:r>
                        </m:e>
                        <m:sub>
                          <m:r>
                            <a:rPr kumimoji="0" lang="en-US" altLang="zh-CN" sz="1400" b="0" i="1" u="none" strike="noStrike" kern="0" cap="none" spc="0" normalizeH="0" baseline="0" noProof="0" smtClean="0">
                              <a:ln>
                                <a:noFill/>
                              </a:ln>
                              <a:solidFill>
                                <a:prstClr val="black"/>
                              </a:solidFill>
                              <a:effectLst/>
                              <a:uLnTx/>
                              <a:uFillTx/>
                              <a:latin typeface="Cambria Math" panose="02040503050406030204" pitchFamily="18" charset="0"/>
                              <a:ea typeface="仿宋" panose="02010609060101010101" pitchFamily="49" charset="-122"/>
                              <a:cs typeface="+mn-cs"/>
                            </a:rPr>
                            <m:t>0</m:t>
                          </m:r>
                        </m:sub>
                      </m:sSub>
                    </m:oMath>
                  </m:oMathPara>
                </a14:m>
                <a:endParaRPr kumimoji="0" lang="en-US" sz="14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mn-cs"/>
                </a:endParaRPr>
              </a:p>
            </p:txBody>
          </p:sp>
        </mc:Choice>
        <mc:Fallback xmlns="">
          <p:sp>
            <p:nvSpPr>
              <p:cNvPr id="118" name="矩形 117">
                <a:extLst>
                  <a:ext uri="{FF2B5EF4-FFF2-40B4-BE49-F238E27FC236}">
                    <a16:creationId xmlns:a16="http://schemas.microsoft.com/office/drawing/2014/main" id="{AFE55E01-72CF-4ACC-B6D9-B4DD4CD7A3C4}"/>
                  </a:ext>
                </a:extLst>
              </p:cNvPr>
              <p:cNvSpPr>
                <a:spLocks noRot="1" noChangeAspect="1" noMove="1" noResize="1" noEditPoints="1" noAdjustHandles="1" noChangeArrowheads="1" noChangeShapeType="1" noTextEdit="1"/>
              </p:cNvSpPr>
              <p:nvPr/>
            </p:nvSpPr>
            <p:spPr>
              <a:xfrm>
                <a:off x="5361402" y="5976461"/>
                <a:ext cx="323395" cy="272877"/>
              </a:xfrm>
              <a:prstGeom prst="rect">
                <a:avLst/>
              </a:prstGeom>
              <a:blipFill>
                <a:blip r:embed="rId3"/>
                <a:stretch>
                  <a:fillRect l="-3509"/>
                </a:stretch>
              </a:blipFill>
              <a:ln w="19050" cap="flat" cmpd="sng" algn="ctr">
                <a:solidFill>
                  <a:sysClr val="windowText" lastClr="000000"/>
                </a:solidFill>
                <a:prstDash val="solid"/>
                <a:miter lim="8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矩形 118">
                <a:extLst>
                  <a:ext uri="{FF2B5EF4-FFF2-40B4-BE49-F238E27FC236}">
                    <a16:creationId xmlns:a16="http://schemas.microsoft.com/office/drawing/2014/main" id="{4AF0B0C7-02A2-4C33-B6EB-9A736C4AA6DB}"/>
                  </a:ext>
                </a:extLst>
              </p:cNvPr>
              <p:cNvSpPr/>
              <p:nvPr/>
            </p:nvSpPr>
            <p:spPr>
              <a:xfrm>
                <a:off x="5684797" y="5976461"/>
                <a:ext cx="323395" cy="272877"/>
              </a:xfrm>
              <a:prstGeom prst="rect">
                <a:avLst/>
              </a:prstGeom>
              <a:solidFill>
                <a:sysClr val="window" lastClr="FFFFFF">
                  <a:lumMod val="85000"/>
                </a:sys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400" b="0" i="1" u="none" strike="noStrike" kern="0" cap="none" spc="0" normalizeH="0" baseline="0" noProof="0" smtClean="0">
                              <a:ln>
                                <a:noFill/>
                              </a:ln>
                              <a:solidFill>
                                <a:prstClr val="black"/>
                              </a:solidFill>
                              <a:effectLst/>
                              <a:uLnTx/>
                              <a:uFillTx/>
                              <a:latin typeface="Cambria Math" panose="02040503050406030204" pitchFamily="18" charset="0"/>
                              <a:ea typeface="仿宋" panose="02010609060101010101" pitchFamily="49" charset="-122"/>
                              <a:cs typeface="+mn-cs"/>
                            </a:rPr>
                          </m:ctrlPr>
                        </m:sSubPr>
                        <m:e>
                          <m:r>
                            <a:rPr kumimoji="0" lang="en-US" altLang="zh-CN" sz="1400" b="0" i="1" u="none" strike="noStrike" kern="0" cap="none" spc="0" normalizeH="0" baseline="0" noProof="0" smtClean="0">
                              <a:ln>
                                <a:noFill/>
                              </a:ln>
                              <a:solidFill>
                                <a:prstClr val="black"/>
                              </a:solidFill>
                              <a:effectLst/>
                              <a:uLnTx/>
                              <a:uFillTx/>
                              <a:latin typeface="Cambria Math" panose="02040503050406030204" pitchFamily="18" charset="0"/>
                              <a:ea typeface="仿宋" panose="02010609060101010101" pitchFamily="49" charset="-122"/>
                              <a:cs typeface="+mn-cs"/>
                            </a:rPr>
                            <m:t>𝑚</m:t>
                          </m:r>
                        </m:e>
                        <m:sub>
                          <m:r>
                            <a:rPr kumimoji="0" lang="en-US" altLang="zh-CN" sz="1400" b="0" i="1" u="none" strike="noStrike" kern="0" cap="none" spc="0" normalizeH="0" baseline="0" noProof="0" smtClean="0">
                              <a:ln>
                                <a:noFill/>
                              </a:ln>
                              <a:solidFill>
                                <a:prstClr val="black"/>
                              </a:solidFill>
                              <a:effectLst/>
                              <a:uLnTx/>
                              <a:uFillTx/>
                              <a:latin typeface="Cambria Math" panose="02040503050406030204" pitchFamily="18" charset="0"/>
                              <a:ea typeface="仿宋" panose="02010609060101010101" pitchFamily="49" charset="-122"/>
                              <a:cs typeface="+mn-cs"/>
                            </a:rPr>
                            <m:t>1</m:t>
                          </m:r>
                        </m:sub>
                      </m:sSub>
                    </m:oMath>
                  </m:oMathPara>
                </a14:m>
                <a:endParaRPr kumimoji="0" lang="en-US" sz="14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mn-cs"/>
                </a:endParaRPr>
              </a:p>
            </p:txBody>
          </p:sp>
        </mc:Choice>
        <mc:Fallback xmlns="">
          <p:sp>
            <p:nvSpPr>
              <p:cNvPr id="119" name="矩形 118">
                <a:extLst>
                  <a:ext uri="{FF2B5EF4-FFF2-40B4-BE49-F238E27FC236}">
                    <a16:creationId xmlns:a16="http://schemas.microsoft.com/office/drawing/2014/main" id="{4AF0B0C7-02A2-4C33-B6EB-9A736C4AA6DB}"/>
                  </a:ext>
                </a:extLst>
              </p:cNvPr>
              <p:cNvSpPr>
                <a:spLocks noRot="1" noChangeAspect="1" noMove="1" noResize="1" noEditPoints="1" noAdjustHandles="1" noChangeArrowheads="1" noChangeShapeType="1" noTextEdit="1"/>
              </p:cNvSpPr>
              <p:nvPr/>
            </p:nvSpPr>
            <p:spPr>
              <a:xfrm>
                <a:off x="5684797" y="5976461"/>
                <a:ext cx="323395" cy="272877"/>
              </a:xfrm>
              <a:prstGeom prst="rect">
                <a:avLst/>
              </a:prstGeom>
              <a:blipFill>
                <a:blip r:embed="rId4"/>
                <a:stretch>
                  <a:fillRect l="-5357"/>
                </a:stretch>
              </a:blipFill>
              <a:ln w="19050" cap="flat" cmpd="sng" algn="ctr">
                <a:solidFill>
                  <a:sysClr val="windowText" lastClr="000000"/>
                </a:solidFill>
                <a:prstDash val="solid"/>
                <a:miter lim="8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矩形 119">
                <a:extLst>
                  <a:ext uri="{FF2B5EF4-FFF2-40B4-BE49-F238E27FC236}">
                    <a16:creationId xmlns:a16="http://schemas.microsoft.com/office/drawing/2014/main" id="{BA390882-2DF0-4E48-B469-7626BFF9B995}"/>
                  </a:ext>
                </a:extLst>
              </p:cNvPr>
              <p:cNvSpPr/>
              <p:nvPr/>
            </p:nvSpPr>
            <p:spPr>
              <a:xfrm>
                <a:off x="6008192" y="5976461"/>
                <a:ext cx="323395" cy="272877"/>
              </a:xfrm>
              <a:prstGeom prst="rect">
                <a:avLst/>
              </a:prstGeom>
              <a:solidFill>
                <a:sysClr val="window" lastClr="FFFFFF">
                  <a:lumMod val="85000"/>
                </a:sys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400" b="0" i="1" u="none" strike="noStrike" kern="0" cap="none" spc="0" normalizeH="0" baseline="0" noProof="0" smtClean="0">
                              <a:ln>
                                <a:noFill/>
                              </a:ln>
                              <a:solidFill>
                                <a:prstClr val="black"/>
                              </a:solidFill>
                              <a:effectLst/>
                              <a:uLnTx/>
                              <a:uFillTx/>
                              <a:latin typeface="Cambria Math" panose="02040503050406030204" pitchFamily="18" charset="0"/>
                              <a:ea typeface="仿宋" panose="02010609060101010101" pitchFamily="49" charset="-122"/>
                              <a:cs typeface="+mn-cs"/>
                            </a:rPr>
                          </m:ctrlPr>
                        </m:sSubPr>
                        <m:e>
                          <m:r>
                            <a:rPr kumimoji="0" lang="en-US" altLang="zh-CN" sz="1400" b="0" i="1" u="none" strike="noStrike" kern="0" cap="none" spc="0" normalizeH="0" baseline="0" noProof="0" smtClean="0">
                              <a:ln>
                                <a:noFill/>
                              </a:ln>
                              <a:solidFill>
                                <a:prstClr val="black"/>
                              </a:solidFill>
                              <a:effectLst/>
                              <a:uLnTx/>
                              <a:uFillTx/>
                              <a:latin typeface="Cambria Math" panose="02040503050406030204" pitchFamily="18" charset="0"/>
                              <a:ea typeface="仿宋" panose="02010609060101010101" pitchFamily="49" charset="-122"/>
                              <a:cs typeface="+mn-cs"/>
                            </a:rPr>
                            <m:t>𝑚</m:t>
                          </m:r>
                        </m:e>
                        <m:sub>
                          <m:r>
                            <a:rPr kumimoji="0" lang="en-US" altLang="zh-CN" sz="1400" b="0" i="1" u="none" strike="noStrike" kern="0" cap="none" spc="0" normalizeH="0" baseline="0" noProof="0" smtClean="0">
                              <a:ln>
                                <a:noFill/>
                              </a:ln>
                              <a:solidFill>
                                <a:prstClr val="black"/>
                              </a:solidFill>
                              <a:effectLst/>
                              <a:uLnTx/>
                              <a:uFillTx/>
                              <a:latin typeface="Cambria Math" panose="02040503050406030204" pitchFamily="18" charset="0"/>
                              <a:ea typeface="仿宋" panose="02010609060101010101" pitchFamily="49" charset="-122"/>
                              <a:cs typeface="+mn-cs"/>
                            </a:rPr>
                            <m:t>2</m:t>
                          </m:r>
                        </m:sub>
                      </m:sSub>
                    </m:oMath>
                  </m:oMathPara>
                </a14:m>
                <a:endParaRPr kumimoji="0" lang="en-US" sz="14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mn-cs"/>
                </a:endParaRPr>
              </a:p>
            </p:txBody>
          </p:sp>
        </mc:Choice>
        <mc:Fallback xmlns="">
          <p:sp>
            <p:nvSpPr>
              <p:cNvPr id="120" name="矩形 119">
                <a:extLst>
                  <a:ext uri="{FF2B5EF4-FFF2-40B4-BE49-F238E27FC236}">
                    <a16:creationId xmlns:a16="http://schemas.microsoft.com/office/drawing/2014/main" id="{BA390882-2DF0-4E48-B469-7626BFF9B995}"/>
                  </a:ext>
                </a:extLst>
              </p:cNvPr>
              <p:cNvSpPr>
                <a:spLocks noRot="1" noChangeAspect="1" noMove="1" noResize="1" noEditPoints="1" noAdjustHandles="1" noChangeArrowheads="1" noChangeShapeType="1" noTextEdit="1"/>
              </p:cNvSpPr>
              <p:nvPr/>
            </p:nvSpPr>
            <p:spPr>
              <a:xfrm>
                <a:off x="6008192" y="5976461"/>
                <a:ext cx="323395" cy="272877"/>
              </a:xfrm>
              <a:prstGeom prst="rect">
                <a:avLst/>
              </a:prstGeom>
              <a:blipFill>
                <a:blip r:embed="rId5"/>
                <a:stretch>
                  <a:fillRect l="-5357"/>
                </a:stretch>
              </a:blipFill>
              <a:ln w="19050" cap="flat" cmpd="sng" algn="ctr">
                <a:solidFill>
                  <a:sysClr val="windowText" lastClr="000000"/>
                </a:solidFill>
                <a:prstDash val="solid"/>
                <a:miter lim="8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矩形 120">
                <a:extLst>
                  <a:ext uri="{FF2B5EF4-FFF2-40B4-BE49-F238E27FC236}">
                    <a16:creationId xmlns:a16="http://schemas.microsoft.com/office/drawing/2014/main" id="{27A88058-1922-4E0F-B6A5-38F56AE49107}"/>
                  </a:ext>
                </a:extLst>
              </p:cNvPr>
              <p:cNvSpPr/>
              <p:nvPr/>
            </p:nvSpPr>
            <p:spPr>
              <a:xfrm>
                <a:off x="6300291" y="5976461"/>
                <a:ext cx="323395" cy="272877"/>
              </a:xfrm>
              <a:prstGeom prst="rect">
                <a:avLst/>
              </a:prstGeom>
              <a:solidFill>
                <a:sysClr val="window" lastClr="FFFFFF">
                  <a:lumMod val="85000"/>
                </a:sys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400" b="0" i="1" u="none" strike="noStrike" kern="0" cap="none" spc="0" normalizeH="0" baseline="0" noProof="0" smtClean="0">
                              <a:ln>
                                <a:noFill/>
                              </a:ln>
                              <a:solidFill>
                                <a:prstClr val="black"/>
                              </a:solidFill>
                              <a:effectLst/>
                              <a:uLnTx/>
                              <a:uFillTx/>
                              <a:latin typeface="Cambria Math" panose="02040503050406030204" pitchFamily="18" charset="0"/>
                              <a:ea typeface="仿宋" panose="02010609060101010101" pitchFamily="49" charset="-122"/>
                              <a:cs typeface="+mn-cs"/>
                            </a:rPr>
                          </m:ctrlPr>
                        </m:sSubPr>
                        <m:e>
                          <m:r>
                            <a:rPr kumimoji="0" lang="en-US" altLang="zh-CN" sz="1400" b="0" i="1" u="none" strike="noStrike" kern="0" cap="none" spc="0" normalizeH="0" baseline="0" noProof="0" smtClean="0">
                              <a:ln>
                                <a:noFill/>
                              </a:ln>
                              <a:solidFill>
                                <a:prstClr val="black"/>
                              </a:solidFill>
                              <a:effectLst/>
                              <a:uLnTx/>
                              <a:uFillTx/>
                              <a:latin typeface="Cambria Math" panose="02040503050406030204" pitchFamily="18" charset="0"/>
                              <a:ea typeface="仿宋" panose="02010609060101010101" pitchFamily="49" charset="-122"/>
                              <a:cs typeface="+mn-cs"/>
                            </a:rPr>
                            <m:t>𝑚</m:t>
                          </m:r>
                        </m:e>
                        <m:sub>
                          <m:r>
                            <a:rPr kumimoji="0" lang="en-US" altLang="zh-CN" sz="1400" b="0" i="1" u="none" strike="noStrike" kern="0" cap="none" spc="0" normalizeH="0" baseline="0" noProof="0" smtClean="0">
                              <a:ln>
                                <a:noFill/>
                              </a:ln>
                              <a:solidFill>
                                <a:prstClr val="black"/>
                              </a:solidFill>
                              <a:effectLst/>
                              <a:uLnTx/>
                              <a:uFillTx/>
                              <a:latin typeface="Cambria Math" panose="02040503050406030204" pitchFamily="18" charset="0"/>
                              <a:ea typeface="仿宋" panose="02010609060101010101" pitchFamily="49" charset="-122"/>
                              <a:cs typeface="+mn-cs"/>
                            </a:rPr>
                            <m:t>3</m:t>
                          </m:r>
                        </m:sub>
                      </m:sSub>
                    </m:oMath>
                  </m:oMathPara>
                </a14:m>
                <a:endParaRPr kumimoji="0" lang="en-US" sz="14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mn-cs"/>
                </a:endParaRPr>
              </a:p>
            </p:txBody>
          </p:sp>
        </mc:Choice>
        <mc:Fallback xmlns="">
          <p:sp>
            <p:nvSpPr>
              <p:cNvPr id="121" name="矩形 120">
                <a:extLst>
                  <a:ext uri="{FF2B5EF4-FFF2-40B4-BE49-F238E27FC236}">
                    <a16:creationId xmlns:a16="http://schemas.microsoft.com/office/drawing/2014/main" id="{27A88058-1922-4E0F-B6A5-38F56AE49107}"/>
                  </a:ext>
                </a:extLst>
              </p:cNvPr>
              <p:cNvSpPr>
                <a:spLocks noRot="1" noChangeAspect="1" noMove="1" noResize="1" noEditPoints="1" noAdjustHandles="1" noChangeArrowheads="1" noChangeShapeType="1" noTextEdit="1"/>
              </p:cNvSpPr>
              <p:nvPr/>
            </p:nvSpPr>
            <p:spPr>
              <a:xfrm>
                <a:off x="6300291" y="5976461"/>
                <a:ext cx="323395" cy="272877"/>
              </a:xfrm>
              <a:prstGeom prst="rect">
                <a:avLst/>
              </a:prstGeom>
              <a:blipFill>
                <a:blip r:embed="rId6"/>
                <a:stretch>
                  <a:fillRect l="-5357"/>
                </a:stretch>
              </a:blipFill>
              <a:ln w="19050" cap="flat" cmpd="sng" algn="ctr">
                <a:solidFill>
                  <a:sysClr val="windowText" lastClr="000000"/>
                </a:solidFill>
                <a:prstDash val="solid"/>
                <a:miter lim="8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矩形 121">
                <a:extLst>
                  <a:ext uri="{FF2B5EF4-FFF2-40B4-BE49-F238E27FC236}">
                    <a16:creationId xmlns:a16="http://schemas.microsoft.com/office/drawing/2014/main" id="{95FA7005-EE4B-42C0-8986-CE0B24237DED}"/>
                  </a:ext>
                </a:extLst>
              </p:cNvPr>
              <p:cNvSpPr/>
              <p:nvPr/>
            </p:nvSpPr>
            <p:spPr>
              <a:xfrm>
                <a:off x="6623686" y="5976461"/>
                <a:ext cx="323395" cy="272877"/>
              </a:xfrm>
              <a:prstGeom prst="rect">
                <a:avLst/>
              </a:prstGeom>
              <a:solidFill>
                <a:sysClr val="window" lastClr="FFFFFF">
                  <a:lumMod val="85000"/>
                </a:sys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400" b="0" i="1" u="none" strike="noStrike" kern="0" cap="none" spc="0" normalizeH="0" baseline="0" noProof="0" smtClean="0">
                              <a:ln>
                                <a:noFill/>
                              </a:ln>
                              <a:solidFill>
                                <a:prstClr val="black"/>
                              </a:solidFill>
                              <a:effectLst/>
                              <a:uLnTx/>
                              <a:uFillTx/>
                              <a:latin typeface="Cambria Math" panose="02040503050406030204" pitchFamily="18" charset="0"/>
                              <a:ea typeface="仿宋" panose="02010609060101010101" pitchFamily="49" charset="-122"/>
                              <a:cs typeface="+mn-cs"/>
                            </a:rPr>
                          </m:ctrlPr>
                        </m:sSubPr>
                        <m:e>
                          <m:r>
                            <a:rPr kumimoji="0" lang="en-US" altLang="zh-CN" sz="1400" b="0" i="1" u="none" strike="noStrike" kern="0" cap="none" spc="0" normalizeH="0" baseline="0" noProof="0" smtClean="0">
                              <a:ln>
                                <a:noFill/>
                              </a:ln>
                              <a:solidFill>
                                <a:prstClr val="black"/>
                              </a:solidFill>
                              <a:effectLst/>
                              <a:uLnTx/>
                              <a:uFillTx/>
                              <a:latin typeface="Cambria Math" panose="02040503050406030204" pitchFamily="18" charset="0"/>
                              <a:ea typeface="仿宋" panose="02010609060101010101" pitchFamily="49" charset="-122"/>
                              <a:cs typeface="+mn-cs"/>
                            </a:rPr>
                            <m:t>𝑚</m:t>
                          </m:r>
                        </m:e>
                        <m:sub>
                          <m:r>
                            <a:rPr kumimoji="0" lang="en-US" altLang="zh-CN" sz="1400" b="0" i="1" u="none" strike="noStrike" kern="0" cap="none" spc="0" normalizeH="0" baseline="0" noProof="0" smtClean="0">
                              <a:ln>
                                <a:noFill/>
                              </a:ln>
                              <a:solidFill>
                                <a:prstClr val="black"/>
                              </a:solidFill>
                              <a:effectLst/>
                              <a:uLnTx/>
                              <a:uFillTx/>
                              <a:latin typeface="Cambria Math" panose="02040503050406030204" pitchFamily="18" charset="0"/>
                              <a:ea typeface="仿宋" panose="02010609060101010101" pitchFamily="49" charset="-122"/>
                              <a:cs typeface="+mn-cs"/>
                            </a:rPr>
                            <m:t>4</m:t>
                          </m:r>
                        </m:sub>
                      </m:sSub>
                    </m:oMath>
                  </m:oMathPara>
                </a14:m>
                <a:endParaRPr kumimoji="0" lang="en-US" sz="14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mn-cs"/>
                </a:endParaRPr>
              </a:p>
            </p:txBody>
          </p:sp>
        </mc:Choice>
        <mc:Fallback xmlns="">
          <p:sp>
            <p:nvSpPr>
              <p:cNvPr id="122" name="矩形 121">
                <a:extLst>
                  <a:ext uri="{FF2B5EF4-FFF2-40B4-BE49-F238E27FC236}">
                    <a16:creationId xmlns:a16="http://schemas.microsoft.com/office/drawing/2014/main" id="{95FA7005-EE4B-42C0-8986-CE0B24237DED}"/>
                  </a:ext>
                </a:extLst>
              </p:cNvPr>
              <p:cNvSpPr>
                <a:spLocks noRot="1" noChangeAspect="1" noMove="1" noResize="1" noEditPoints="1" noAdjustHandles="1" noChangeArrowheads="1" noChangeShapeType="1" noTextEdit="1"/>
              </p:cNvSpPr>
              <p:nvPr/>
            </p:nvSpPr>
            <p:spPr>
              <a:xfrm>
                <a:off x="6623686" y="5976461"/>
                <a:ext cx="323395" cy="272877"/>
              </a:xfrm>
              <a:prstGeom prst="rect">
                <a:avLst/>
              </a:prstGeom>
              <a:blipFill>
                <a:blip r:embed="rId7"/>
                <a:stretch>
                  <a:fillRect l="-5357"/>
                </a:stretch>
              </a:blipFill>
              <a:ln w="19050" cap="flat" cmpd="sng" algn="ctr">
                <a:solidFill>
                  <a:sysClr val="windowText" lastClr="000000"/>
                </a:solidFill>
                <a:prstDash val="solid"/>
                <a:miter lim="8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 name="矩形 122">
                <a:extLst>
                  <a:ext uri="{FF2B5EF4-FFF2-40B4-BE49-F238E27FC236}">
                    <a16:creationId xmlns:a16="http://schemas.microsoft.com/office/drawing/2014/main" id="{1F7F9BC1-EDAB-4951-BBA5-69F795F9C9B2}"/>
                  </a:ext>
                </a:extLst>
              </p:cNvPr>
              <p:cNvSpPr/>
              <p:nvPr/>
            </p:nvSpPr>
            <p:spPr>
              <a:xfrm>
                <a:off x="6947082" y="5976461"/>
                <a:ext cx="323395" cy="272877"/>
              </a:xfrm>
              <a:prstGeom prst="rect">
                <a:avLst/>
              </a:prstGeom>
              <a:solidFill>
                <a:sysClr val="window" lastClr="FFFFFF">
                  <a:lumMod val="85000"/>
                </a:sys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400" b="0" i="1" u="none" strike="noStrike" kern="0" cap="none" spc="0" normalizeH="0" baseline="0" noProof="0" smtClean="0">
                              <a:ln>
                                <a:noFill/>
                              </a:ln>
                              <a:solidFill>
                                <a:prstClr val="black"/>
                              </a:solidFill>
                              <a:effectLst/>
                              <a:uLnTx/>
                              <a:uFillTx/>
                              <a:latin typeface="Cambria Math" panose="02040503050406030204" pitchFamily="18" charset="0"/>
                              <a:ea typeface="仿宋" panose="02010609060101010101" pitchFamily="49" charset="-122"/>
                              <a:cs typeface="+mn-cs"/>
                            </a:rPr>
                          </m:ctrlPr>
                        </m:sSubPr>
                        <m:e>
                          <m:r>
                            <a:rPr kumimoji="0" lang="en-US" altLang="zh-CN" sz="1400" b="0" i="1" u="none" strike="noStrike" kern="0" cap="none" spc="0" normalizeH="0" baseline="0" noProof="0" smtClean="0">
                              <a:ln>
                                <a:noFill/>
                              </a:ln>
                              <a:solidFill>
                                <a:prstClr val="black"/>
                              </a:solidFill>
                              <a:effectLst/>
                              <a:uLnTx/>
                              <a:uFillTx/>
                              <a:latin typeface="Cambria Math" panose="02040503050406030204" pitchFamily="18" charset="0"/>
                              <a:ea typeface="仿宋" panose="02010609060101010101" pitchFamily="49" charset="-122"/>
                              <a:cs typeface="+mn-cs"/>
                            </a:rPr>
                            <m:t>𝑚</m:t>
                          </m:r>
                        </m:e>
                        <m:sub>
                          <m:r>
                            <a:rPr kumimoji="0" lang="en-US" altLang="zh-CN" sz="1400" b="0" i="1" u="none" strike="noStrike" kern="0" cap="none" spc="0" normalizeH="0" baseline="0" noProof="0" smtClean="0">
                              <a:ln>
                                <a:noFill/>
                              </a:ln>
                              <a:solidFill>
                                <a:prstClr val="black"/>
                              </a:solidFill>
                              <a:effectLst/>
                              <a:uLnTx/>
                              <a:uFillTx/>
                              <a:latin typeface="Cambria Math" panose="02040503050406030204" pitchFamily="18" charset="0"/>
                              <a:ea typeface="仿宋" panose="02010609060101010101" pitchFamily="49" charset="-122"/>
                              <a:cs typeface="+mn-cs"/>
                            </a:rPr>
                            <m:t>5</m:t>
                          </m:r>
                        </m:sub>
                      </m:sSub>
                    </m:oMath>
                  </m:oMathPara>
                </a14:m>
                <a:endParaRPr kumimoji="0" lang="en-US" sz="14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mn-cs"/>
                </a:endParaRPr>
              </a:p>
            </p:txBody>
          </p:sp>
        </mc:Choice>
        <mc:Fallback xmlns="">
          <p:sp>
            <p:nvSpPr>
              <p:cNvPr id="123" name="矩形 122">
                <a:extLst>
                  <a:ext uri="{FF2B5EF4-FFF2-40B4-BE49-F238E27FC236}">
                    <a16:creationId xmlns:a16="http://schemas.microsoft.com/office/drawing/2014/main" id="{1F7F9BC1-EDAB-4951-BBA5-69F795F9C9B2}"/>
                  </a:ext>
                </a:extLst>
              </p:cNvPr>
              <p:cNvSpPr>
                <a:spLocks noRot="1" noChangeAspect="1" noMove="1" noResize="1" noEditPoints="1" noAdjustHandles="1" noChangeArrowheads="1" noChangeShapeType="1" noTextEdit="1"/>
              </p:cNvSpPr>
              <p:nvPr/>
            </p:nvSpPr>
            <p:spPr>
              <a:xfrm>
                <a:off x="6947082" y="5976461"/>
                <a:ext cx="323395" cy="272877"/>
              </a:xfrm>
              <a:prstGeom prst="rect">
                <a:avLst/>
              </a:prstGeom>
              <a:blipFill>
                <a:blip r:embed="rId8"/>
                <a:stretch>
                  <a:fillRect l="-5357"/>
                </a:stretch>
              </a:blipFill>
              <a:ln w="19050" cap="flat" cmpd="sng" algn="ctr">
                <a:solidFill>
                  <a:sysClr val="windowText" lastClr="000000"/>
                </a:solidFill>
                <a:prstDash val="solid"/>
                <a:miter lim="8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4" name="矩形 123">
                <a:extLst>
                  <a:ext uri="{FF2B5EF4-FFF2-40B4-BE49-F238E27FC236}">
                    <a16:creationId xmlns:a16="http://schemas.microsoft.com/office/drawing/2014/main" id="{19138535-554F-439C-988A-F125492D1F0A}"/>
                  </a:ext>
                </a:extLst>
              </p:cNvPr>
              <p:cNvSpPr/>
              <p:nvPr/>
            </p:nvSpPr>
            <p:spPr>
              <a:xfrm>
                <a:off x="7270477" y="5976461"/>
                <a:ext cx="323395" cy="272877"/>
              </a:xfrm>
              <a:prstGeom prst="rect">
                <a:avLst/>
              </a:prstGeom>
              <a:solidFill>
                <a:sysClr val="window" lastClr="FFFFFF">
                  <a:lumMod val="85000"/>
                </a:sys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400" b="0" i="1" u="none" strike="noStrike" kern="0" cap="none" spc="0" normalizeH="0" baseline="0" noProof="0" smtClean="0">
                              <a:ln>
                                <a:noFill/>
                              </a:ln>
                              <a:solidFill>
                                <a:prstClr val="black"/>
                              </a:solidFill>
                              <a:effectLst/>
                              <a:uLnTx/>
                              <a:uFillTx/>
                              <a:latin typeface="Cambria Math" panose="02040503050406030204" pitchFamily="18" charset="0"/>
                              <a:ea typeface="仿宋" panose="02010609060101010101" pitchFamily="49" charset="-122"/>
                              <a:cs typeface="+mn-cs"/>
                            </a:rPr>
                          </m:ctrlPr>
                        </m:sSubPr>
                        <m:e>
                          <m:r>
                            <a:rPr kumimoji="0" lang="en-US" altLang="zh-CN" sz="1400" b="0" i="1" u="none" strike="noStrike" kern="0" cap="none" spc="0" normalizeH="0" baseline="0" noProof="0" smtClean="0">
                              <a:ln>
                                <a:noFill/>
                              </a:ln>
                              <a:solidFill>
                                <a:prstClr val="black"/>
                              </a:solidFill>
                              <a:effectLst/>
                              <a:uLnTx/>
                              <a:uFillTx/>
                              <a:latin typeface="Cambria Math" panose="02040503050406030204" pitchFamily="18" charset="0"/>
                              <a:ea typeface="仿宋" panose="02010609060101010101" pitchFamily="49" charset="-122"/>
                              <a:cs typeface="+mn-cs"/>
                            </a:rPr>
                            <m:t>𝑚</m:t>
                          </m:r>
                        </m:e>
                        <m:sub>
                          <m:r>
                            <a:rPr kumimoji="0" lang="en-US" altLang="zh-CN" sz="1400" b="0" i="1" u="none" strike="noStrike" kern="0" cap="none" spc="0" normalizeH="0" baseline="0" noProof="0" smtClean="0">
                              <a:ln>
                                <a:noFill/>
                              </a:ln>
                              <a:solidFill>
                                <a:prstClr val="black"/>
                              </a:solidFill>
                              <a:effectLst/>
                              <a:uLnTx/>
                              <a:uFillTx/>
                              <a:latin typeface="Cambria Math" panose="02040503050406030204" pitchFamily="18" charset="0"/>
                              <a:ea typeface="仿宋" panose="02010609060101010101" pitchFamily="49" charset="-122"/>
                              <a:cs typeface="+mn-cs"/>
                            </a:rPr>
                            <m:t>6</m:t>
                          </m:r>
                        </m:sub>
                      </m:sSub>
                    </m:oMath>
                  </m:oMathPara>
                </a14:m>
                <a:endParaRPr kumimoji="0" lang="en-US" sz="14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mn-cs"/>
                </a:endParaRPr>
              </a:p>
            </p:txBody>
          </p:sp>
        </mc:Choice>
        <mc:Fallback xmlns="">
          <p:sp>
            <p:nvSpPr>
              <p:cNvPr id="124" name="矩形 123">
                <a:extLst>
                  <a:ext uri="{FF2B5EF4-FFF2-40B4-BE49-F238E27FC236}">
                    <a16:creationId xmlns:a16="http://schemas.microsoft.com/office/drawing/2014/main" id="{19138535-554F-439C-988A-F125492D1F0A}"/>
                  </a:ext>
                </a:extLst>
              </p:cNvPr>
              <p:cNvSpPr>
                <a:spLocks noRot="1" noChangeAspect="1" noMove="1" noResize="1" noEditPoints="1" noAdjustHandles="1" noChangeArrowheads="1" noChangeShapeType="1" noTextEdit="1"/>
              </p:cNvSpPr>
              <p:nvPr/>
            </p:nvSpPr>
            <p:spPr>
              <a:xfrm>
                <a:off x="7270477" y="5976461"/>
                <a:ext cx="323395" cy="272877"/>
              </a:xfrm>
              <a:prstGeom prst="rect">
                <a:avLst/>
              </a:prstGeom>
              <a:blipFill>
                <a:blip r:embed="rId9"/>
                <a:stretch>
                  <a:fillRect l="-5357"/>
                </a:stretch>
              </a:blipFill>
              <a:ln w="19050" cap="flat" cmpd="sng" algn="ctr">
                <a:solidFill>
                  <a:sysClr val="windowText" lastClr="000000"/>
                </a:solidFill>
                <a:prstDash val="solid"/>
                <a:miter lim="800000"/>
              </a:ln>
              <a:effectLst/>
            </p:spPr>
            <p:txBody>
              <a:bodyPr/>
              <a:lstStyle/>
              <a:p>
                <a:r>
                  <a:rPr lang="en-US">
                    <a:noFill/>
                  </a:rPr>
                  <a:t> </a:t>
                </a:r>
              </a:p>
            </p:txBody>
          </p:sp>
        </mc:Fallback>
      </mc:AlternateContent>
      <p:sp>
        <p:nvSpPr>
          <p:cNvPr id="125" name="矩形 124">
            <a:extLst>
              <a:ext uri="{FF2B5EF4-FFF2-40B4-BE49-F238E27FC236}">
                <a16:creationId xmlns:a16="http://schemas.microsoft.com/office/drawing/2014/main" id="{E4954A4D-2565-4F48-8EEA-7FBB322CF309}"/>
              </a:ext>
            </a:extLst>
          </p:cNvPr>
          <p:cNvSpPr/>
          <p:nvPr/>
        </p:nvSpPr>
        <p:spPr>
          <a:xfrm>
            <a:off x="7593872" y="5976461"/>
            <a:ext cx="177346" cy="272877"/>
          </a:xfrm>
          <a:prstGeom prst="rect">
            <a:avLst/>
          </a:prstGeom>
          <a:solidFill>
            <a:sysClr val="window" lastClr="FFFFFF">
              <a:lumMod val="85000"/>
            </a:sys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mn-cs"/>
              </a:rPr>
              <a:t>.</a:t>
            </a:r>
          </a:p>
        </p:txBody>
      </p:sp>
      <p:cxnSp>
        <p:nvCxnSpPr>
          <p:cNvPr id="126" name="连接符: 肘形 125">
            <a:extLst>
              <a:ext uri="{FF2B5EF4-FFF2-40B4-BE49-F238E27FC236}">
                <a16:creationId xmlns:a16="http://schemas.microsoft.com/office/drawing/2014/main" id="{6F9EB396-3771-4E8F-985A-384E0F819356}"/>
              </a:ext>
            </a:extLst>
          </p:cNvPr>
          <p:cNvCxnSpPr>
            <a:cxnSpLocks/>
            <a:stCxn id="108" idx="1"/>
            <a:endCxn id="118" idx="1"/>
          </p:cNvCxnSpPr>
          <p:nvPr/>
        </p:nvCxnSpPr>
        <p:spPr>
          <a:xfrm rot="10800000" flipV="1">
            <a:off x="5361402" y="3663506"/>
            <a:ext cx="10432" cy="2449393"/>
          </a:xfrm>
          <a:prstGeom prst="bentConnector3">
            <a:avLst>
              <a:gd name="adj1" fmla="val 1800000"/>
            </a:avLst>
          </a:prstGeom>
          <a:noFill/>
          <a:ln w="19050" cap="flat" cmpd="sng" algn="ctr">
            <a:solidFill>
              <a:sysClr val="windowText" lastClr="000000"/>
            </a:solidFill>
            <a:prstDash val="solid"/>
            <a:miter lim="800000"/>
            <a:tailEnd type="triangle"/>
          </a:ln>
          <a:effectLst/>
        </p:spPr>
      </p:cxnSp>
      <p:cxnSp>
        <p:nvCxnSpPr>
          <p:cNvPr id="127" name="连接符: 肘形 126">
            <a:extLst>
              <a:ext uri="{FF2B5EF4-FFF2-40B4-BE49-F238E27FC236}">
                <a16:creationId xmlns:a16="http://schemas.microsoft.com/office/drawing/2014/main" id="{1EB792A4-7D7C-4DB7-A6A6-D76D1FE38DA9}"/>
              </a:ext>
            </a:extLst>
          </p:cNvPr>
          <p:cNvCxnSpPr>
            <a:cxnSpLocks/>
            <a:stCxn id="109" idx="3"/>
            <a:endCxn id="125" idx="3"/>
          </p:cNvCxnSpPr>
          <p:nvPr/>
        </p:nvCxnSpPr>
        <p:spPr>
          <a:xfrm>
            <a:off x="7771218" y="4144289"/>
            <a:ext cx="10432" cy="1968610"/>
          </a:xfrm>
          <a:prstGeom prst="bentConnector3">
            <a:avLst>
              <a:gd name="adj1" fmla="val 1800000"/>
            </a:avLst>
          </a:prstGeom>
          <a:noFill/>
          <a:ln w="19050" cap="flat" cmpd="sng" algn="ctr">
            <a:solidFill>
              <a:sysClr val="windowText" lastClr="000000"/>
            </a:solidFill>
            <a:prstDash val="solid"/>
            <a:miter lim="800000"/>
            <a:tailEnd type="triangle"/>
          </a:ln>
          <a:effectLst/>
        </p:spPr>
      </p:cxnSp>
      <p:cxnSp>
        <p:nvCxnSpPr>
          <p:cNvPr id="128" name="连接符: 肘形 127">
            <a:extLst>
              <a:ext uri="{FF2B5EF4-FFF2-40B4-BE49-F238E27FC236}">
                <a16:creationId xmlns:a16="http://schemas.microsoft.com/office/drawing/2014/main" id="{25A68D08-A582-4C64-BE25-F4FBCAD30CD5}"/>
              </a:ext>
            </a:extLst>
          </p:cNvPr>
          <p:cNvCxnSpPr>
            <a:cxnSpLocks/>
            <a:stCxn id="113" idx="1"/>
            <a:endCxn id="117" idx="1"/>
          </p:cNvCxnSpPr>
          <p:nvPr/>
        </p:nvCxnSpPr>
        <p:spPr>
          <a:xfrm rot="10800000" flipV="1">
            <a:off x="8741404" y="3663506"/>
            <a:ext cx="10432" cy="344344"/>
          </a:xfrm>
          <a:prstGeom prst="bentConnector3">
            <a:avLst>
              <a:gd name="adj1" fmla="val 1800000"/>
            </a:avLst>
          </a:prstGeom>
          <a:noFill/>
          <a:ln w="19050" cap="flat" cmpd="sng" algn="ctr">
            <a:solidFill>
              <a:sysClr val="windowText" lastClr="000000"/>
            </a:solidFill>
            <a:prstDash val="solid"/>
            <a:miter lim="800000"/>
            <a:tailEnd type="triangle"/>
          </a:ln>
          <a:effectLst/>
        </p:spPr>
      </p:cxnSp>
      <p:cxnSp>
        <p:nvCxnSpPr>
          <p:cNvPr id="129" name="连接符: 肘形 128">
            <a:extLst>
              <a:ext uri="{FF2B5EF4-FFF2-40B4-BE49-F238E27FC236}">
                <a16:creationId xmlns:a16="http://schemas.microsoft.com/office/drawing/2014/main" id="{0FAD9EFB-3798-4A24-9B75-EDA6154E1066}"/>
              </a:ext>
            </a:extLst>
          </p:cNvPr>
          <p:cNvCxnSpPr>
            <a:cxnSpLocks/>
            <a:stCxn id="114" idx="3"/>
            <a:endCxn id="117" idx="3"/>
          </p:cNvCxnSpPr>
          <p:nvPr/>
        </p:nvCxnSpPr>
        <p:spPr>
          <a:xfrm flipV="1">
            <a:off x="11151220" y="4007851"/>
            <a:ext cx="10432" cy="344344"/>
          </a:xfrm>
          <a:prstGeom prst="bentConnector3">
            <a:avLst>
              <a:gd name="adj1" fmla="val 1800000"/>
            </a:avLst>
          </a:prstGeom>
          <a:noFill/>
          <a:ln w="19050" cap="flat" cmpd="sng" algn="ctr">
            <a:solidFill>
              <a:sysClr val="windowText" lastClr="000000"/>
            </a:solidFill>
            <a:prstDash val="solid"/>
            <a:miter lim="800000"/>
            <a:tailEnd type="triangle"/>
          </a:ln>
          <a:effectLst/>
        </p:spPr>
      </p:cxnSp>
      <p:sp>
        <p:nvSpPr>
          <p:cNvPr id="130" name="文本框 129">
            <a:extLst>
              <a:ext uri="{FF2B5EF4-FFF2-40B4-BE49-F238E27FC236}">
                <a16:creationId xmlns:a16="http://schemas.microsoft.com/office/drawing/2014/main" id="{65B8742F-C995-4711-8E7E-FAC24AA587EC}"/>
              </a:ext>
            </a:extLst>
          </p:cNvPr>
          <p:cNvSpPr txBox="1"/>
          <p:nvPr/>
        </p:nvSpPr>
        <p:spPr>
          <a:xfrm>
            <a:off x="5650485" y="6329351"/>
            <a:ext cx="2161160" cy="30777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zh-CN" altLang="en-US" sz="1400" dirty="0"/>
              <a:t>消息队列实现方式</a:t>
            </a:r>
            <a:endParaRPr lang="en-US" sz="1400" dirty="0"/>
          </a:p>
        </p:txBody>
      </p:sp>
      <p:sp>
        <p:nvSpPr>
          <p:cNvPr id="131" name="文本框 130">
            <a:extLst>
              <a:ext uri="{FF2B5EF4-FFF2-40B4-BE49-F238E27FC236}">
                <a16:creationId xmlns:a16="http://schemas.microsoft.com/office/drawing/2014/main" id="{6D6F51F9-B1D9-4E76-ADEF-1E943B4706AE}"/>
              </a:ext>
            </a:extLst>
          </p:cNvPr>
          <p:cNvSpPr txBox="1"/>
          <p:nvPr/>
        </p:nvSpPr>
        <p:spPr>
          <a:xfrm>
            <a:off x="9099614" y="6329351"/>
            <a:ext cx="1774251" cy="307777"/>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tabLst/>
              <a:defRPr/>
            </a:pPr>
            <a:r>
              <a:rPr lang="zh-CN" altLang="en-US" sz="1400" dirty="0"/>
              <a:t>共享内存实现方式</a:t>
            </a:r>
            <a:endParaRPr lang="en-US" sz="1400" dirty="0"/>
          </a:p>
        </p:txBody>
      </p:sp>
      <p:sp>
        <p:nvSpPr>
          <p:cNvPr id="54" name="矩形: 圆角 53">
            <a:extLst>
              <a:ext uri="{FF2B5EF4-FFF2-40B4-BE49-F238E27FC236}">
                <a16:creationId xmlns:a16="http://schemas.microsoft.com/office/drawing/2014/main" id="{BA65FF4B-F92A-45EC-934D-AA24BF94A19C}"/>
              </a:ext>
            </a:extLst>
          </p:cNvPr>
          <p:cNvSpPr/>
          <p:nvPr/>
        </p:nvSpPr>
        <p:spPr>
          <a:xfrm>
            <a:off x="5542410" y="1552837"/>
            <a:ext cx="1395199" cy="480783"/>
          </a:xfrm>
          <a:prstGeom prst="roundRect">
            <a:avLst/>
          </a:prstGeom>
          <a:noFill/>
          <a:ln w="38100">
            <a:solidFill>
              <a:srgbClr val="04428A"/>
            </a:solidFill>
            <a:prstDash val="soli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矩形 3">
            <a:extLst>
              <a:ext uri="{FF2B5EF4-FFF2-40B4-BE49-F238E27FC236}">
                <a16:creationId xmlns:a16="http://schemas.microsoft.com/office/drawing/2014/main" id="{44308F16-1889-4E7B-B391-AACBB69823E9}"/>
              </a:ext>
            </a:extLst>
          </p:cNvPr>
          <p:cNvSpPr/>
          <p:nvPr/>
        </p:nvSpPr>
        <p:spPr>
          <a:xfrm>
            <a:off x="5686267" y="1600267"/>
            <a:ext cx="1107996" cy="369332"/>
          </a:xfrm>
          <a:prstGeom prst="rect">
            <a:avLst/>
          </a:prstGeom>
        </p:spPr>
        <p:txBody>
          <a:bodyPr wrap="none">
            <a:spAutoFit/>
          </a:bodyPr>
          <a:lstStyle/>
          <a:p>
            <a:r>
              <a:rPr lang="zh-CN" altLang="en-US" b="1" dirty="0">
                <a:solidFill>
                  <a:srgbClr val="04428A"/>
                </a:solidFill>
              </a:rPr>
              <a:t>共享内存</a:t>
            </a:r>
            <a:endParaRPr lang="en-US" b="1" dirty="0"/>
          </a:p>
        </p:txBody>
      </p:sp>
      <p:sp>
        <p:nvSpPr>
          <p:cNvPr id="55" name="矩形: 圆角 54">
            <a:extLst>
              <a:ext uri="{FF2B5EF4-FFF2-40B4-BE49-F238E27FC236}">
                <a16:creationId xmlns:a16="http://schemas.microsoft.com/office/drawing/2014/main" id="{9EA3B8CF-5E47-485C-97AC-F78238CA4D7A}"/>
              </a:ext>
            </a:extLst>
          </p:cNvPr>
          <p:cNvSpPr/>
          <p:nvPr/>
        </p:nvSpPr>
        <p:spPr>
          <a:xfrm>
            <a:off x="5542410" y="2397029"/>
            <a:ext cx="1395199" cy="480783"/>
          </a:xfrm>
          <a:prstGeom prst="roundRect">
            <a:avLst/>
          </a:prstGeom>
          <a:noFill/>
          <a:ln w="38100">
            <a:solidFill>
              <a:srgbClr val="04428A"/>
            </a:solidFill>
            <a:prstDash val="soli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6" name="矩形 55">
            <a:extLst>
              <a:ext uri="{FF2B5EF4-FFF2-40B4-BE49-F238E27FC236}">
                <a16:creationId xmlns:a16="http://schemas.microsoft.com/office/drawing/2014/main" id="{9D20CF3F-8780-4240-99F0-F527676E6A65}"/>
              </a:ext>
            </a:extLst>
          </p:cNvPr>
          <p:cNvSpPr/>
          <p:nvPr/>
        </p:nvSpPr>
        <p:spPr>
          <a:xfrm>
            <a:off x="5821062" y="2444460"/>
            <a:ext cx="877163" cy="369332"/>
          </a:xfrm>
          <a:prstGeom prst="rect">
            <a:avLst/>
          </a:prstGeom>
        </p:spPr>
        <p:txBody>
          <a:bodyPr wrap="none">
            <a:spAutoFit/>
          </a:bodyPr>
          <a:lstStyle/>
          <a:p>
            <a:r>
              <a:rPr lang="zh-CN" altLang="en-US" b="1" dirty="0">
                <a:solidFill>
                  <a:srgbClr val="04428A"/>
                </a:solidFill>
              </a:rPr>
              <a:t>信号量</a:t>
            </a:r>
            <a:endParaRPr lang="en-US" b="1" dirty="0">
              <a:solidFill>
                <a:srgbClr val="04428A"/>
              </a:solidFill>
            </a:endParaRPr>
          </a:p>
        </p:txBody>
      </p:sp>
      <p:sp>
        <p:nvSpPr>
          <p:cNvPr id="57" name="矩形: 圆角 56">
            <a:extLst>
              <a:ext uri="{FF2B5EF4-FFF2-40B4-BE49-F238E27FC236}">
                <a16:creationId xmlns:a16="http://schemas.microsoft.com/office/drawing/2014/main" id="{436EA1AE-0902-4860-997A-AFAFC1910694}"/>
              </a:ext>
            </a:extLst>
          </p:cNvPr>
          <p:cNvSpPr/>
          <p:nvPr/>
        </p:nvSpPr>
        <p:spPr>
          <a:xfrm>
            <a:off x="7284622" y="1552837"/>
            <a:ext cx="3866598" cy="480783"/>
          </a:xfrm>
          <a:prstGeom prst="roundRect">
            <a:avLst/>
          </a:prstGeom>
          <a:noFill/>
          <a:ln w="38100">
            <a:solidFill>
              <a:srgbClr val="B01F24"/>
            </a:solidFill>
            <a:prstDash val="soli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8" name="矩形 57">
            <a:extLst>
              <a:ext uri="{FF2B5EF4-FFF2-40B4-BE49-F238E27FC236}">
                <a16:creationId xmlns:a16="http://schemas.microsoft.com/office/drawing/2014/main" id="{8942AB38-3601-4678-B0FB-FCEE5932124F}"/>
              </a:ext>
            </a:extLst>
          </p:cNvPr>
          <p:cNvSpPr/>
          <p:nvPr/>
        </p:nvSpPr>
        <p:spPr>
          <a:xfrm>
            <a:off x="7428479" y="1600267"/>
            <a:ext cx="3647152" cy="369332"/>
          </a:xfrm>
          <a:prstGeom prst="rect">
            <a:avLst/>
          </a:prstGeom>
        </p:spPr>
        <p:txBody>
          <a:bodyPr wrap="none">
            <a:spAutoFit/>
          </a:bodyPr>
          <a:lstStyle/>
          <a:p>
            <a:r>
              <a:rPr lang="zh-CN" altLang="en-US" b="1" dirty="0">
                <a:solidFill>
                  <a:srgbClr val="B01F24"/>
                </a:solidFill>
              </a:rPr>
              <a:t>不需要进行用户态与内核态的切换</a:t>
            </a:r>
            <a:endParaRPr lang="en-US" b="1" dirty="0"/>
          </a:p>
        </p:txBody>
      </p:sp>
      <p:sp>
        <p:nvSpPr>
          <p:cNvPr id="59" name="矩形: 圆角 58">
            <a:extLst>
              <a:ext uri="{FF2B5EF4-FFF2-40B4-BE49-F238E27FC236}">
                <a16:creationId xmlns:a16="http://schemas.microsoft.com/office/drawing/2014/main" id="{BB403775-21AF-4600-A4D5-042D19A42FEA}"/>
              </a:ext>
            </a:extLst>
          </p:cNvPr>
          <p:cNvSpPr/>
          <p:nvPr/>
        </p:nvSpPr>
        <p:spPr>
          <a:xfrm>
            <a:off x="7284622" y="2411809"/>
            <a:ext cx="3866598" cy="480783"/>
          </a:xfrm>
          <a:prstGeom prst="roundRect">
            <a:avLst/>
          </a:prstGeom>
          <a:noFill/>
          <a:ln w="38100">
            <a:solidFill>
              <a:srgbClr val="B01F24"/>
            </a:solidFill>
            <a:prstDash val="soli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0" name="矩形 59">
            <a:extLst>
              <a:ext uri="{FF2B5EF4-FFF2-40B4-BE49-F238E27FC236}">
                <a16:creationId xmlns:a16="http://schemas.microsoft.com/office/drawing/2014/main" id="{7FAA6ACF-284F-4BA6-B051-3046F932685E}"/>
              </a:ext>
            </a:extLst>
          </p:cNvPr>
          <p:cNvSpPr/>
          <p:nvPr/>
        </p:nvSpPr>
        <p:spPr>
          <a:xfrm>
            <a:off x="8035353" y="2452754"/>
            <a:ext cx="2492990" cy="369332"/>
          </a:xfrm>
          <a:prstGeom prst="rect">
            <a:avLst/>
          </a:prstGeom>
        </p:spPr>
        <p:txBody>
          <a:bodyPr wrap="none">
            <a:spAutoFit/>
          </a:bodyPr>
          <a:lstStyle/>
          <a:p>
            <a:r>
              <a:rPr lang="zh-CN" altLang="en-US" b="1" dirty="0">
                <a:solidFill>
                  <a:srgbClr val="B01F24"/>
                </a:solidFill>
              </a:rPr>
              <a:t>实现进程间的同步互斥</a:t>
            </a:r>
            <a:endParaRPr lang="en-US" b="1" dirty="0"/>
          </a:p>
        </p:txBody>
      </p:sp>
      <p:sp>
        <p:nvSpPr>
          <p:cNvPr id="5" name="加号 4">
            <a:extLst>
              <a:ext uri="{FF2B5EF4-FFF2-40B4-BE49-F238E27FC236}">
                <a16:creationId xmlns:a16="http://schemas.microsoft.com/office/drawing/2014/main" id="{B2A76C09-8B4F-429A-8C9F-EDB49763E878}"/>
              </a:ext>
            </a:extLst>
          </p:cNvPr>
          <p:cNvSpPr/>
          <p:nvPr/>
        </p:nvSpPr>
        <p:spPr>
          <a:xfrm>
            <a:off x="6096000" y="2062638"/>
            <a:ext cx="297820" cy="301809"/>
          </a:xfrm>
          <a:prstGeom prst="mathPlus">
            <a:avLst/>
          </a:prstGeom>
          <a:solidFill>
            <a:srgbClr val="04428A"/>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61" name="连接符: 曲线 60">
            <a:extLst>
              <a:ext uri="{FF2B5EF4-FFF2-40B4-BE49-F238E27FC236}">
                <a16:creationId xmlns:a16="http://schemas.microsoft.com/office/drawing/2014/main" id="{D5AF27FC-D338-4BE7-A7CB-9793F9EDBAE5}"/>
              </a:ext>
            </a:extLst>
          </p:cNvPr>
          <p:cNvCxnSpPr>
            <a:cxnSpLocks/>
            <a:stCxn id="53" idx="3"/>
            <a:endCxn id="62" idx="2"/>
          </p:cNvCxnSpPr>
          <p:nvPr/>
        </p:nvCxnSpPr>
        <p:spPr>
          <a:xfrm flipV="1">
            <a:off x="2366024" y="2511943"/>
            <a:ext cx="1639212" cy="986694"/>
          </a:xfrm>
          <a:prstGeom prst="curvedConnector2">
            <a:avLst/>
          </a:prstGeom>
          <a:ln>
            <a:tailEnd type="triangle"/>
          </a:ln>
        </p:spPr>
        <p:style>
          <a:lnRef idx="2">
            <a:schemeClr val="accent2">
              <a:shade val="50000"/>
            </a:schemeClr>
          </a:lnRef>
          <a:fillRef idx="1">
            <a:schemeClr val="accent2"/>
          </a:fillRef>
          <a:effectRef idx="0">
            <a:schemeClr val="accent2"/>
          </a:effectRef>
          <a:fontRef idx="minor">
            <a:schemeClr val="lt1"/>
          </a:fontRef>
        </p:style>
      </p:cxnSp>
      <p:sp>
        <p:nvSpPr>
          <p:cNvPr id="62" name="矩形: 圆角 61">
            <a:extLst>
              <a:ext uri="{FF2B5EF4-FFF2-40B4-BE49-F238E27FC236}">
                <a16:creationId xmlns:a16="http://schemas.microsoft.com/office/drawing/2014/main" id="{AE669B96-1AC2-4F6F-8465-91492D4447FC}"/>
              </a:ext>
            </a:extLst>
          </p:cNvPr>
          <p:cNvSpPr/>
          <p:nvPr/>
        </p:nvSpPr>
        <p:spPr>
          <a:xfrm>
            <a:off x="3152220" y="1937161"/>
            <a:ext cx="1706031" cy="574782"/>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i="0" u="none" strike="noStrike" kern="1200" cap="none" spc="0" normalizeH="0" baseline="0" noProof="0" dirty="0">
                <a:ln>
                  <a:solidFill>
                    <a:srgbClr val="FFFFFF"/>
                  </a:solidFill>
                </a:ln>
                <a:solidFill>
                  <a:srgbClr val="FFFFFF"/>
                </a:solidFill>
                <a:effectLst/>
                <a:uLnTx/>
                <a:uFillTx/>
                <a:latin typeface="Arial"/>
                <a:ea typeface="Microsoft YaHei"/>
                <a:cs typeface="+mn-cs"/>
              </a:rPr>
              <a:t>跨层通信</a:t>
            </a:r>
            <a:endParaRPr kumimoji="0" lang="en-US" sz="1800" i="0" u="none" strike="noStrike" kern="1200" cap="none" spc="0" normalizeH="0" baseline="0" noProof="0" dirty="0">
              <a:ln>
                <a:solidFill>
                  <a:srgbClr val="FFFFFF"/>
                </a:solidFill>
              </a:ln>
              <a:solidFill>
                <a:srgbClr val="FFFFFF"/>
              </a:solidFill>
              <a:effectLst/>
              <a:uLnTx/>
              <a:uFillTx/>
              <a:latin typeface="Arial"/>
              <a:ea typeface="Microsoft YaHei"/>
              <a:cs typeface="+mn-cs"/>
            </a:endParaRPr>
          </a:p>
        </p:txBody>
      </p:sp>
      <p:cxnSp>
        <p:nvCxnSpPr>
          <p:cNvPr id="63" name="连接符: 曲线 62">
            <a:extLst>
              <a:ext uri="{FF2B5EF4-FFF2-40B4-BE49-F238E27FC236}">
                <a16:creationId xmlns:a16="http://schemas.microsoft.com/office/drawing/2014/main" id="{866181BE-DD10-4B42-BAA8-F4CE36E0EC6F}"/>
              </a:ext>
            </a:extLst>
          </p:cNvPr>
          <p:cNvCxnSpPr>
            <a:cxnSpLocks/>
            <a:stCxn id="51" idx="3"/>
            <a:endCxn id="62" idx="0"/>
          </p:cNvCxnSpPr>
          <p:nvPr/>
        </p:nvCxnSpPr>
        <p:spPr>
          <a:xfrm flipV="1">
            <a:off x="2337384" y="1937161"/>
            <a:ext cx="1667852" cy="45000"/>
          </a:xfrm>
          <a:prstGeom prst="curvedConnector4">
            <a:avLst>
              <a:gd name="adj1" fmla="val 24428"/>
              <a:gd name="adj2" fmla="val 996687"/>
            </a:avLst>
          </a:prstGeom>
          <a:ln>
            <a:tailEnd type="triangle"/>
          </a:ln>
        </p:spPr>
        <p:style>
          <a:lnRef idx="2">
            <a:schemeClr val="accent2">
              <a:shade val="50000"/>
            </a:schemeClr>
          </a:lnRef>
          <a:fillRef idx="1">
            <a:schemeClr val="accent2"/>
          </a:fillRef>
          <a:effectRef idx="0">
            <a:schemeClr val="accent2"/>
          </a:effectRef>
          <a:fontRef idx="minor">
            <a:schemeClr val="lt1"/>
          </a:fontRef>
        </p:style>
      </p:cxnSp>
      <p:sp>
        <p:nvSpPr>
          <p:cNvPr id="65" name="箭头: 左 64">
            <a:extLst>
              <a:ext uri="{FF2B5EF4-FFF2-40B4-BE49-F238E27FC236}">
                <a16:creationId xmlns:a16="http://schemas.microsoft.com/office/drawing/2014/main" id="{3586F888-5EFA-4D36-AA26-37CB952159F2}"/>
              </a:ext>
            </a:extLst>
          </p:cNvPr>
          <p:cNvSpPr/>
          <p:nvPr/>
        </p:nvSpPr>
        <p:spPr>
          <a:xfrm>
            <a:off x="4979004" y="2024021"/>
            <a:ext cx="522685" cy="394579"/>
          </a:xfrm>
          <a:prstGeom prst="leftArrow">
            <a:avLst/>
          </a:prstGeom>
          <a:solidFill>
            <a:srgbClr val="04428A"/>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46086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2A0C2-2AC5-4DDC-8C5E-56D2663F9DF4}"/>
              </a:ext>
            </a:extLst>
          </p:cNvPr>
          <p:cNvSpPr>
            <a:spLocks noGrp="1"/>
          </p:cNvSpPr>
          <p:nvPr>
            <p:ph type="title"/>
          </p:nvPr>
        </p:nvSpPr>
        <p:spPr/>
        <p:txBody>
          <a:bodyPr/>
          <a:lstStyle/>
          <a:p>
            <a:r>
              <a:rPr lang="en-US" altLang="zh-CN" dirty="0"/>
              <a:t>3.3 </a:t>
            </a:r>
            <a:r>
              <a:rPr lang="zh-CN" altLang="en-US" dirty="0"/>
              <a:t>主程序逻辑框图与日志系统</a:t>
            </a:r>
            <a:endParaRPr lang="en-US" dirty="0"/>
          </a:p>
        </p:txBody>
      </p:sp>
      <p:sp>
        <p:nvSpPr>
          <p:cNvPr id="3" name="灯片编号占位符 2">
            <a:extLst>
              <a:ext uri="{FF2B5EF4-FFF2-40B4-BE49-F238E27FC236}">
                <a16:creationId xmlns:a16="http://schemas.microsoft.com/office/drawing/2014/main" id="{5A93567E-FAC1-4323-953E-34D4EDF76C1A}"/>
              </a:ext>
            </a:extLst>
          </p:cNvPr>
          <p:cNvSpPr>
            <a:spLocks noGrp="1"/>
          </p:cNvSpPr>
          <p:nvPr>
            <p:ph type="sldNum" sz="quarter" idx="12"/>
          </p:nvPr>
        </p:nvSpPr>
        <p:spPr/>
        <p:txBody>
          <a:bodyPr/>
          <a:lstStyle/>
          <a:p>
            <a:fld id="{1AAC388E-FA9E-4A2C-95EA-1F6B3A07935A}" type="slidenum">
              <a:rPr lang="zh-CN" altLang="en-US" smtClean="0"/>
              <a:pPr/>
              <a:t>12</a:t>
            </a:fld>
            <a:endParaRPr lang="zh-CN" altLang="en-US" dirty="0"/>
          </a:p>
        </p:txBody>
      </p:sp>
      <p:pic>
        <p:nvPicPr>
          <p:cNvPr id="4" name="图片 3">
            <a:extLst>
              <a:ext uri="{FF2B5EF4-FFF2-40B4-BE49-F238E27FC236}">
                <a16:creationId xmlns:a16="http://schemas.microsoft.com/office/drawing/2014/main" id="{04B85201-0AE1-44E1-9931-7DFED4D8B7FD}"/>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53963" y="1696177"/>
            <a:ext cx="6356423" cy="3180873"/>
          </a:xfrm>
          <a:prstGeom prst="rect">
            <a:avLst/>
          </a:prstGeom>
        </p:spPr>
      </p:pic>
      <p:pic>
        <p:nvPicPr>
          <p:cNvPr id="5" name="图片 4">
            <a:extLst>
              <a:ext uri="{FF2B5EF4-FFF2-40B4-BE49-F238E27FC236}">
                <a16:creationId xmlns:a16="http://schemas.microsoft.com/office/drawing/2014/main" id="{DBEDE228-EDCF-4986-B174-04B0F650E043}"/>
              </a:ext>
            </a:extLst>
          </p:cNvPr>
          <p:cNvPicPr/>
          <p:nvPr/>
        </p:nvPicPr>
        <p:blipFill>
          <a:blip r:embed="rId4"/>
          <a:stretch>
            <a:fillRect/>
          </a:stretch>
        </p:blipFill>
        <p:spPr>
          <a:xfrm>
            <a:off x="7240293" y="981325"/>
            <a:ext cx="4176259" cy="5053026"/>
          </a:xfrm>
          <a:prstGeom prst="rect">
            <a:avLst/>
          </a:prstGeom>
        </p:spPr>
      </p:pic>
      <p:sp>
        <p:nvSpPr>
          <p:cNvPr id="7" name="矩形 6">
            <a:extLst>
              <a:ext uri="{FF2B5EF4-FFF2-40B4-BE49-F238E27FC236}">
                <a16:creationId xmlns:a16="http://schemas.microsoft.com/office/drawing/2014/main" id="{82C3C510-CABE-4752-A360-3B4792780687}"/>
              </a:ext>
            </a:extLst>
          </p:cNvPr>
          <p:cNvSpPr/>
          <p:nvPr/>
        </p:nvSpPr>
        <p:spPr>
          <a:xfrm>
            <a:off x="2731927" y="5266534"/>
            <a:ext cx="1800493" cy="369332"/>
          </a:xfrm>
          <a:prstGeom prst="rect">
            <a:avLst/>
          </a:prstGeom>
        </p:spPr>
        <p:txBody>
          <a:bodyPr wrap="none">
            <a:spAutoFit/>
          </a:bodyPr>
          <a:lstStyle/>
          <a:p>
            <a:r>
              <a:rPr lang="zh-CN" altLang="en-US" dirty="0"/>
              <a:t>主程序逻辑框图</a:t>
            </a:r>
            <a:endParaRPr lang="en-US" dirty="0"/>
          </a:p>
        </p:txBody>
      </p:sp>
      <p:sp>
        <p:nvSpPr>
          <p:cNvPr id="8" name="矩形 7">
            <a:extLst>
              <a:ext uri="{FF2B5EF4-FFF2-40B4-BE49-F238E27FC236}">
                <a16:creationId xmlns:a16="http://schemas.microsoft.com/office/drawing/2014/main" id="{3042FB49-DACF-4B98-8D72-AD51A08589A4}"/>
              </a:ext>
            </a:extLst>
          </p:cNvPr>
          <p:cNvSpPr/>
          <p:nvPr/>
        </p:nvSpPr>
        <p:spPr>
          <a:xfrm>
            <a:off x="8820172" y="6034351"/>
            <a:ext cx="1107996" cy="369332"/>
          </a:xfrm>
          <a:prstGeom prst="rect">
            <a:avLst/>
          </a:prstGeom>
        </p:spPr>
        <p:txBody>
          <a:bodyPr wrap="none">
            <a:spAutoFit/>
          </a:bodyPr>
          <a:lstStyle/>
          <a:p>
            <a:r>
              <a:rPr lang="zh-CN" altLang="en-US" dirty="0"/>
              <a:t>日志系统</a:t>
            </a:r>
            <a:endParaRPr lang="en-US" dirty="0"/>
          </a:p>
        </p:txBody>
      </p:sp>
      <p:cxnSp>
        <p:nvCxnSpPr>
          <p:cNvPr id="10" name="直接连接符 9">
            <a:extLst>
              <a:ext uri="{FF2B5EF4-FFF2-40B4-BE49-F238E27FC236}">
                <a16:creationId xmlns:a16="http://schemas.microsoft.com/office/drawing/2014/main" id="{AD88E219-B95C-45BB-B5FF-845A8D6A6D5E}"/>
              </a:ext>
            </a:extLst>
          </p:cNvPr>
          <p:cNvCxnSpPr>
            <a:cxnSpLocks/>
          </p:cNvCxnSpPr>
          <p:nvPr/>
        </p:nvCxnSpPr>
        <p:spPr>
          <a:xfrm flipH="1">
            <a:off x="7066158" y="1082343"/>
            <a:ext cx="11718" cy="5046231"/>
          </a:xfrm>
          <a:prstGeom prst="line">
            <a:avLst/>
          </a:prstGeom>
          <a:ln w="38100">
            <a:solidFill>
              <a:srgbClr val="04428A"/>
            </a:solidFill>
            <a:prstDash val="dash"/>
          </a:ln>
        </p:spPr>
        <p:style>
          <a:lnRef idx="1">
            <a:schemeClr val="accent1"/>
          </a:lnRef>
          <a:fillRef idx="0">
            <a:schemeClr val="accent1"/>
          </a:fillRef>
          <a:effectRef idx="0">
            <a:schemeClr val="accent1"/>
          </a:effectRef>
          <a:fontRef idx="minor">
            <a:schemeClr val="tx1"/>
          </a:fontRef>
        </p:style>
      </p:cxnSp>
      <p:sp>
        <p:nvSpPr>
          <p:cNvPr id="9" name="矩形: 圆角 8">
            <a:extLst>
              <a:ext uri="{FF2B5EF4-FFF2-40B4-BE49-F238E27FC236}">
                <a16:creationId xmlns:a16="http://schemas.microsoft.com/office/drawing/2014/main" id="{D199B95B-1EEE-4694-916B-5C479DD3FE17}"/>
              </a:ext>
            </a:extLst>
          </p:cNvPr>
          <p:cNvSpPr/>
          <p:nvPr/>
        </p:nvSpPr>
        <p:spPr>
          <a:xfrm>
            <a:off x="125643" y="1423951"/>
            <a:ext cx="2270792" cy="3737872"/>
          </a:xfrm>
          <a:prstGeom prst="roundRect">
            <a:avLst/>
          </a:prstGeom>
          <a:noFill/>
          <a:ln w="19050">
            <a:solidFill>
              <a:srgbClr val="B01F2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矩形 10">
            <a:extLst>
              <a:ext uri="{FF2B5EF4-FFF2-40B4-BE49-F238E27FC236}">
                <a16:creationId xmlns:a16="http://schemas.microsoft.com/office/drawing/2014/main" id="{CADD351F-757F-494F-9A53-A3BA3B09AE2F}"/>
              </a:ext>
            </a:extLst>
          </p:cNvPr>
          <p:cNvSpPr/>
          <p:nvPr/>
        </p:nvSpPr>
        <p:spPr>
          <a:xfrm>
            <a:off x="775448" y="1034467"/>
            <a:ext cx="1005403" cy="338554"/>
          </a:xfrm>
          <a:prstGeom prst="rect">
            <a:avLst/>
          </a:prstGeom>
        </p:spPr>
        <p:txBody>
          <a:bodyPr wrap="none">
            <a:spAutoFit/>
          </a:bodyPr>
          <a:lstStyle/>
          <a:p>
            <a:r>
              <a:rPr lang="zh-CN" altLang="en-US" sz="1600" dirty="0"/>
              <a:t>轮询检测</a:t>
            </a:r>
            <a:endParaRPr lang="en-US" sz="1600" dirty="0"/>
          </a:p>
        </p:txBody>
      </p:sp>
    </p:spTree>
    <p:extLst>
      <p:ext uri="{BB962C8B-B14F-4D97-AF65-F5344CB8AC3E}">
        <p14:creationId xmlns:p14="http://schemas.microsoft.com/office/powerpoint/2010/main" val="1484611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FC0FC0D4-A6C8-47E8-BAA5-715B9C028EB2}"/>
              </a:ext>
            </a:extLst>
          </p:cNvPr>
          <p:cNvGrpSpPr/>
          <p:nvPr/>
        </p:nvGrpSpPr>
        <p:grpSpPr>
          <a:xfrm>
            <a:off x="7027667" y="537616"/>
            <a:ext cx="6961907" cy="7021575"/>
            <a:chOff x="4038600" y="2259880"/>
            <a:chExt cx="2647060" cy="2669747"/>
          </a:xfrm>
          <a:solidFill>
            <a:srgbClr val="A6A6A6">
              <a:alpha val="20000"/>
            </a:srgbClr>
          </a:solidFill>
        </p:grpSpPr>
        <p:sp>
          <p:nvSpPr>
            <p:cNvPr id="7" name="Freeform 105">
              <a:extLst>
                <a:ext uri="{FF2B5EF4-FFF2-40B4-BE49-F238E27FC236}">
                  <a16:creationId xmlns:a16="http://schemas.microsoft.com/office/drawing/2014/main" id="{28AF72BC-74AD-45B4-8F05-BA6B70D9F02D}"/>
                </a:ext>
              </a:extLst>
            </p:cNvPr>
            <p:cNvSpPr>
              <a:spLocks noEditPoints="1"/>
            </p:cNvSpPr>
            <p:nvPr userDrawn="1"/>
          </p:nvSpPr>
          <p:spPr bwMode="auto">
            <a:xfrm>
              <a:off x="4038600" y="2259880"/>
              <a:ext cx="2647060" cy="2669747"/>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8" name="Freeform 106">
              <a:extLst>
                <a:ext uri="{FF2B5EF4-FFF2-40B4-BE49-F238E27FC236}">
                  <a16:creationId xmlns:a16="http://schemas.microsoft.com/office/drawing/2014/main" id="{555ED1DD-D4F5-46C3-B866-E59F33712323}"/>
                </a:ext>
              </a:extLst>
            </p:cNvPr>
            <p:cNvSpPr>
              <a:spLocks/>
            </p:cNvSpPr>
            <p:nvPr userDrawn="1"/>
          </p:nvSpPr>
          <p:spPr bwMode="auto">
            <a:xfrm>
              <a:off x="4636079" y="2857359"/>
              <a:ext cx="1459664" cy="130840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9" name="Freeform 107">
              <a:extLst>
                <a:ext uri="{FF2B5EF4-FFF2-40B4-BE49-F238E27FC236}">
                  <a16:creationId xmlns:a16="http://schemas.microsoft.com/office/drawing/2014/main" id="{AA90CDC0-0076-4B09-AFB0-D265A2CCC99D}"/>
                </a:ext>
              </a:extLst>
            </p:cNvPr>
            <p:cNvSpPr>
              <a:spLocks/>
            </p:cNvSpPr>
            <p:nvPr userDrawn="1"/>
          </p:nvSpPr>
          <p:spPr bwMode="auto">
            <a:xfrm>
              <a:off x="4174734" y="3825426"/>
              <a:ext cx="302521" cy="219328"/>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0" name="Freeform 108">
              <a:extLst>
                <a:ext uri="{FF2B5EF4-FFF2-40B4-BE49-F238E27FC236}">
                  <a16:creationId xmlns:a16="http://schemas.microsoft.com/office/drawing/2014/main" id="{3EE14156-837C-44BA-ACC8-01623B20DD6E}"/>
                </a:ext>
              </a:extLst>
            </p:cNvPr>
            <p:cNvSpPr>
              <a:spLocks/>
            </p:cNvSpPr>
            <p:nvPr userDrawn="1"/>
          </p:nvSpPr>
          <p:spPr bwMode="auto">
            <a:xfrm>
              <a:off x="4265491" y="3984249"/>
              <a:ext cx="287395" cy="234454"/>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1" name="Freeform 109">
              <a:extLst>
                <a:ext uri="{FF2B5EF4-FFF2-40B4-BE49-F238E27FC236}">
                  <a16:creationId xmlns:a16="http://schemas.microsoft.com/office/drawing/2014/main" id="{86E332B9-0744-461B-B817-F3E69A78F0BC}"/>
                </a:ext>
              </a:extLst>
            </p:cNvPr>
            <p:cNvSpPr>
              <a:spLocks/>
            </p:cNvSpPr>
            <p:nvPr userDrawn="1"/>
          </p:nvSpPr>
          <p:spPr bwMode="auto">
            <a:xfrm>
              <a:off x="4348684" y="4120384"/>
              <a:ext cx="287395" cy="249580"/>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2" name="Freeform 110">
              <a:extLst>
                <a:ext uri="{FF2B5EF4-FFF2-40B4-BE49-F238E27FC236}">
                  <a16:creationId xmlns:a16="http://schemas.microsoft.com/office/drawing/2014/main" id="{E396D3E2-4CBF-4F42-821E-440470D12688}"/>
                </a:ext>
              </a:extLst>
            </p:cNvPr>
            <p:cNvSpPr>
              <a:spLocks/>
            </p:cNvSpPr>
            <p:nvPr userDrawn="1"/>
          </p:nvSpPr>
          <p:spPr bwMode="auto">
            <a:xfrm>
              <a:off x="4583138" y="4332148"/>
              <a:ext cx="181513" cy="219328"/>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3" name="Freeform 111">
              <a:extLst>
                <a:ext uri="{FF2B5EF4-FFF2-40B4-BE49-F238E27FC236}">
                  <a16:creationId xmlns:a16="http://schemas.microsoft.com/office/drawing/2014/main" id="{9C971085-45ED-433E-80F0-37B3662B8494}"/>
                </a:ext>
              </a:extLst>
            </p:cNvPr>
            <p:cNvSpPr>
              <a:spLocks noEditPoints="1"/>
            </p:cNvSpPr>
            <p:nvPr userDrawn="1"/>
          </p:nvSpPr>
          <p:spPr bwMode="auto">
            <a:xfrm>
              <a:off x="4643642" y="4392652"/>
              <a:ext cx="219328" cy="264706"/>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4" name="Freeform 112">
              <a:extLst>
                <a:ext uri="{FF2B5EF4-FFF2-40B4-BE49-F238E27FC236}">
                  <a16:creationId xmlns:a16="http://schemas.microsoft.com/office/drawing/2014/main" id="{11025A9F-5DCF-4A13-A4B0-D422B1334C5F}"/>
                </a:ext>
              </a:extLst>
            </p:cNvPr>
            <p:cNvSpPr>
              <a:spLocks/>
            </p:cNvSpPr>
            <p:nvPr userDrawn="1"/>
          </p:nvSpPr>
          <p:spPr bwMode="auto">
            <a:xfrm>
              <a:off x="4794903" y="4438031"/>
              <a:ext cx="242017" cy="294958"/>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5" name="Freeform 113">
              <a:extLst>
                <a:ext uri="{FF2B5EF4-FFF2-40B4-BE49-F238E27FC236}">
                  <a16:creationId xmlns:a16="http://schemas.microsoft.com/office/drawing/2014/main" id="{78B08F5A-3537-4369-8A77-CCB172E924F5}"/>
                </a:ext>
              </a:extLst>
            </p:cNvPr>
            <p:cNvSpPr>
              <a:spLocks/>
            </p:cNvSpPr>
            <p:nvPr userDrawn="1"/>
          </p:nvSpPr>
          <p:spPr bwMode="auto">
            <a:xfrm>
              <a:off x="4983978" y="4506098"/>
              <a:ext cx="173950" cy="272269"/>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6" name="Freeform 114">
              <a:extLst>
                <a:ext uri="{FF2B5EF4-FFF2-40B4-BE49-F238E27FC236}">
                  <a16:creationId xmlns:a16="http://schemas.microsoft.com/office/drawing/2014/main" id="{089965BE-4DD1-4D4B-A00B-645C37FD3112}"/>
                </a:ext>
              </a:extLst>
            </p:cNvPr>
            <p:cNvSpPr>
              <a:spLocks/>
            </p:cNvSpPr>
            <p:nvPr userDrawn="1"/>
          </p:nvSpPr>
          <p:spPr bwMode="auto">
            <a:xfrm>
              <a:off x="5301626" y="4543913"/>
              <a:ext cx="143698" cy="249580"/>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7" name="Freeform 115">
              <a:extLst>
                <a:ext uri="{FF2B5EF4-FFF2-40B4-BE49-F238E27FC236}">
                  <a16:creationId xmlns:a16="http://schemas.microsoft.com/office/drawing/2014/main" id="{8227C96E-6BD5-4475-8005-B8CAA5FB5806}"/>
                </a:ext>
              </a:extLst>
            </p:cNvPr>
            <p:cNvSpPr>
              <a:spLocks/>
            </p:cNvSpPr>
            <p:nvPr userDrawn="1"/>
          </p:nvSpPr>
          <p:spPr bwMode="auto">
            <a:xfrm>
              <a:off x="5460449" y="4521224"/>
              <a:ext cx="158824" cy="272269"/>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8" name="Freeform 116">
              <a:extLst>
                <a:ext uri="{FF2B5EF4-FFF2-40B4-BE49-F238E27FC236}">
                  <a16:creationId xmlns:a16="http://schemas.microsoft.com/office/drawing/2014/main" id="{6C4E3717-FE2A-4B72-9CC7-785BD14208DF}"/>
                </a:ext>
              </a:extLst>
            </p:cNvPr>
            <p:cNvSpPr>
              <a:spLocks/>
            </p:cNvSpPr>
            <p:nvPr userDrawn="1"/>
          </p:nvSpPr>
          <p:spPr bwMode="auto">
            <a:xfrm>
              <a:off x="5611710" y="4506098"/>
              <a:ext cx="105882" cy="249580"/>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9" name="Freeform 117">
              <a:extLst>
                <a:ext uri="{FF2B5EF4-FFF2-40B4-BE49-F238E27FC236}">
                  <a16:creationId xmlns:a16="http://schemas.microsoft.com/office/drawing/2014/main" id="{9E32D77F-1324-4524-B3A8-45B1ADF3999E}"/>
                </a:ext>
              </a:extLst>
            </p:cNvPr>
            <p:cNvSpPr>
              <a:spLocks/>
            </p:cNvSpPr>
            <p:nvPr userDrawn="1"/>
          </p:nvSpPr>
          <p:spPr bwMode="auto">
            <a:xfrm>
              <a:off x="5664651" y="4438031"/>
              <a:ext cx="173950" cy="279832"/>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0" name="Freeform 118">
              <a:extLst>
                <a:ext uri="{FF2B5EF4-FFF2-40B4-BE49-F238E27FC236}">
                  <a16:creationId xmlns:a16="http://schemas.microsoft.com/office/drawing/2014/main" id="{B92D7ED2-8767-4396-BBFE-802874493C1D}"/>
                </a:ext>
              </a:extLst>
            </p:cNvPr>
            <p:cNvSpPr>
              <a:spLocks/>
            </p:cNvSpPr>
            <p:nvPr userDrawn="1"/>
          </p:nvSpPr>
          <p:spPr bwMode="auto">
            <a:xfrm>
              <a:off x="5808348" y="4369963"/>
              <a:ext cx="249580" cy="287395"/>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1" name="Freeform 119">
              <a:extLst>
                <a:ext uri="{FF2B5EF4-FFF2-40B4-BE49-F238E27FC236}">
                  <a16:creationId xmlns:a16="http://schemas.microsoft.com/office/drawing/2014/main" id="{57BDD39D-0358-4557-B69C-BCC39BAC0CED}"/>
                </a:ext>
              </a:extLst>
            </p:cNvPr>
            <p:cNvSpPr>
              <a:spLocks noEditPoints="1"/>
            </p:cNvSpPr>
            <p:nvPr userDrawn="1"/>
          </p:nvSpPr>
          <p:spPr bwMode="auto">
            <a:xfrm>
              <a:off x="5936920" y="4309459"/>
              <a:ext cx="257143" cy="257143"/>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2" name="Freeform 120">
              <a:extLst>
                <a:ext uri="{FF2B5EF4-FFF2-40B4-BE49-F238E27FC236}">
                  <a16:creationId xmlns:a16="http://schemas.microsoft.com/office/drawing/2014/main" id="{820FD44A-13EC-4742-8277-D1F180503FBD}"/>
                </a:ext>
              </a:extLst>
            </p:cNvPr>
            <p:cNvSpPr>
              <a:spLocks/>
            </p:cNvSpPr>
            <p:nvPr userDrawn="1"/>
          </p:nvSpPr>
          <p:spPr bwMode="auto">
            <a:xfrm>
              <a:off x="6073054" y="4196014"/>
              <a:ext cx="257143" cy="219328"/>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3" name="Freeform 121">
              <a:extLst>
                <a:ext uri="{FF2B5EF4-FFF2-40B4-BE49-F238E27FC236}">
                  <a16:creationId xmlns:a16="http://schemas.microsoft.com/office/drawing/2014/main" id="{9E749348-2825-40A5-B7B0-609CF8A67C01}"/>
                </a:ext>
              </a:extLst>
            </p:cNvPr>
            <p:cNvSpPr>
              <a:spLocks/>
            </p:cNvSpPr>
            <p:nvPr userDrawn="1"/>
          </p:nvSpPr>
          <p:spPr bwMode="auto">
            <a:xfrm>
              <a:off x="6156248" y="4120384"/>
              <a:ext cx="234454" cy="158823"/>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4" name="Freeform 122">
              <a:extLst>
                <a:ext uri="{FF2B5EF4-FFF2-40B4-BE49-F238E27FC236}">
                  <a16:creationId xmlns:a16="http://schemas.microsoft.com/office/drawing/2014/main" id="{1DC751F0-0896-4151-B7A2-B0F378660CA6}"/>
                </a:ext>
              </a:extLst>
            </p:cNvPr>
            <p:cNvSpPr>
              <a:spLocks/>
            </p:cNvSpPr>
            <p:nvPr userDrawn="1"/>
          </p:nvSpPr>
          <p:spPr bwMode="auto">
            <a:xfrm>
              <a:off x="6194063" y="3953997"/>
              <a:ext cx="272269" cy="211765"/>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5" name="Freeform 123">
              <a:extLst>
                <a:ext uri="{FF2B5EF4-FFF2-40B4-BE49-F238E27FC236}">
                  <a16:creationId xmlns:a16="http://schemas.microsoft.com/office/drawing/2014/main" id="{3EE365C9-7D45-40FB-8058-815261354EF2}"/>
                </a:ext>
              </a:extLst>
            </p:cNvPr>
            <p:cNvSpPr>
              <a:spLocks/>
            </p:cNvSpPr>
            <p:nvPr userDrawn="1"/>
          </p:nvSpPr>
          <p:spPr bwMode="auto">
            <a:xfrm>
              <a:off x="6254567" y="3810300"/>
              <a:ext cx="272269" cy="173950"/>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6" name="Freeform 124">
              <a:extLst>
                <a:ext uri="{FF2B5EF4-FFF2-40B4-BE49-F238E27FC236}">
                  <a16:creationId xmlns:a16="http://schemas.microsoft.com/office/drawing/2014/main" id="{8F1B158D-0305-4549-BBB5-AB037C5C0CC3}"/>
                </a:ext>
              </a:extLst>
            </p:cNvPr>
            <p:cNvSpPr>
              <a:spLocks/>
            </p:cNvSpPr>
            <p:nvPr userDrawn="1"/>
          </p:nvSpPr>
          <p:spPr bwMode="auto">
            <a:xfrm>
              <a:off x="4462130" y="4286770"/>
              <a:ext cx="257143" cy="189076"/>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7" name="Freeform 125">
              <a:extLst>
                <a:ext uri="{FF2B5EF4-FFF2-40B4-BE49-F238E27FC236}">
                  <a16:creationId xmlns:a16="http://schemas.microsoft.com/office/drawing/2014/main" id="{CF436B79-3B5C-413F-821E-99DE9695DD4E}"/>
                </a:ext>
              </a:extLst>
            </p:cNvPr>
            <p:cNvSpPr>
              <a:spLocks noEditPoints="1"/>
            </p:cNvSpPr>
            <p:nvPr userDrawn="1"/>
          </p:nvSpPr>
          <p:spPr bwMode="auto">
            <a:xfrm>
              <a:off x="4938600" y="4203577"/>
              <a:ext cx="801681" cy="249580"/>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8" name="Freeform 126">
              <a:extLst>
                <a:ext uri="{FF2B5EF4-FFF2-40B4-BE49-F238E27FC236}">
                  <a16:creationId xmlns:a16="http://schemas.microsoft.com/office/drawing/2014/main" id="{59AF04A9-8673-4008-96E8-B5725D7279ED}"/>
                </a:ext>
              </a:extLst>
            </p:cNvPr>
            <p:cNvSpPr>
              <a:spLocks/>
            </p:cNvSpPr>
            <p:nvPr userDrawn="1"/>
          </p:nvSpPr>
          <p:spPr bwMode="auto">
            <a:xfrm>
              <a:off x="5778096" y="2774166"/>
              <a:ext cx="105882" cy="105882"/>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9" name="Freeform 127">
              <a:extLst>
                <a:ext uri="{FF2B5EF4-FFF2-40B4-BE49-F238E27FC236}">
                  <a16:creationId xmlns:a16="http://schemas.microsoft.com/office/drawing/2014/main" id="{6AE58532-4864-407E-BB00-8F9393BB9FF9}"/>
                </a:ext>
              </a:extLst>
            </p:cNvPr>
            <p:cNvSpPr>
              <a:spLocks/>
            </p:cNvSpPr>
            <p:nvPr userDrawn="1"/>
          </p:nvSpPr>
          <p:spPr bwMode="auto">
            <a:xfrm>
              <a:off x="5505827" y="2456519"/>
              <a:ext cx="385714" cy="340336"/>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0" name="Freeform 128">
              <a:extLst>
                <a:ext uri="{FF2B5EF4-FFF2-40B4-BE49-F238E27FC236}">
                  <a16:creationId xmlns:a16="http://schemas.microsoft.com/office/drawing/2014/main" id="{60554049-1FD6-4DF7-9E9B-F40553943299}"/>
                </a:ext>
              </a:extLst>
            </p:cNvPr>
            <p:cNvSpPr>
              <a:spLocks/>
            </p:cNvSpPr>
            <p:nvPr userDrawn="1"/>
          </p:nvSpPr>
          <p:spPr bwMode="auto">
            <a:xfrm>
              <a:off x="4862970" y="2668283"/>
              <a:ext cx="151261" cy="310084"/>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1" name="Freeform 129">
              <a:extLst>
                <a:ext uri="{FF2B5EF4-FFF2-40B4-BE49-F238E27FC236}">
                  <a16:creationId xmlns:a16="http://schemas.microsoft.com/office/drawing/2014/main" id="{C906261C-00D4-4ED2-98D5-735DA100347C}"/>
                </a:ext>
              </a:extLst>
            </p:cNvPr>
            <p:cNvSpPr>
              <a:spLocks/>
            </p:cNvSpPr>
            <p:nvPr userDrawn="1"/>
          </p:nvSpPr>
          <p:spPr bwMode="auto">
            <a:xfrm>
              <a:off x="5067172" y="2592653"/>
              <a:ext cx="121008" cy="121008"/>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2" name="Freeform 130">
              <a:extLst>
                <a:ext uri="{FF2B5EF4-FFF2-40B4-BE49-F238E27FC236}">
                  <a16:creationId xmlns:a16="http://schemas.microsoft.com/office/drawing/2014/main" id="{0CB271BF-2A22-44DA-800A-429D5D2C6B08}"/>
                </a:ext>
              </a:extLst>
            </p:cNvPr>
            <p:cNvSpPr>
              <a:spLocks/>
            </p:cNvSpPr>
            <p:nvPr userDrawn="1"/>
          </p:nvSpPr>
          <p:spPr bwMode="auto">
            <a:xfrm>
              <a:off x="4855407" y="2638031"/>
              <a:ext cx="90756" cy="105882"/>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3" name="Freeform 131">
              <a:extLst>
                <a:ext uri="{FF2B5EF4-FFF2-40B4-BE49-F238E27FC236}">
                  <a16:creationId xmlns:a16="http://schemas.microsoft.com/office/drawing/2014/main" id="{BD2BA7E8-05E4-4120-9C5F-584470625315}"/>
                </a:ext>
              </a:extLst>
            </p:cNvPr>
            <p:cNvSpPr>
              <a:spLocks/>
            </p:cNvSpPr>
            <p:nvPr userDrawn="1"/>
          </p:nvSpPr>
          <p:spPr bwMode="auto">
            <a:xfrm>
              <a:off x="5029357" y="2471645"/>
              <a:ext cx="143698" cy="158823"/>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4" name="Freeform 132">
              <a:extLst>
                <a:ext uri="{FF2B5EF4-FFF2-40B4-BE49-F238E27FC236}">
                  <a16:creationId xmlns:a16="http://schemas.microsoft.com/office/drawing/2014/main" id="{1C9E3483-E531-4A2E-A483-890336EC3C6A}"/>
                </a:ext>
              </a:extLst>
            </p:cNvPr>
            <p:cNvSpPr>
              <a:spLocks/>
            </p:cNvSpPr>
            <p:nvPr userDrawn="1"/>
          </p:nvSpPr>
          <p:spPr bwMode="auto">
            <a:xfrm>
              <a:off x="4855407" y="2509460"/>
              <a:ext cx="90756" cy="98319"/>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5" name="Freeform 133">
              <a:extLst>
                <a:ext uri="{FF2B5EF4-FFF2-40B4-BE49-F238E27FC236}">
                  <a16:creationId xmlns:a16="http://schemas.microsoft.com/office/drawing/2014/main" id="{D4A49A8A-265A-4BC5-AE78-7593A9D0BF3F}"/>
                </a:ext>
              </a:extLst>
            </p:cNvPr>
            <p:cNvSpPr>
              <a:spLocks/>
            </p:cNvSpPr>
            <p:nvPr userDrawn="1"/>
          </p:nvSpPr>
          <p:spPr bwMode="auto">
            <a:xfrm>
              <a:off x="4356247" y="2880048"/>
              <a:ext cx="355462" cy="627731"/>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6" name="Freeform 134">
              <a:extLst>
                <a:ext uri="{FF2B5EF4-FFF2-40B4-BE49-F238E27FC236}">
                  <a16:creationId xmlns:a16="http://schemas.microsoft.com/office/drawing/2014/main" id="{11885A49-A514-42B4-BAB9-016AE0BD009C}"/>
                </a:ext>
              </a:extLst>
            </p:cNvPr>
            <p:cNvSpPr>
              <a:spLocks/>
            </p:cNvSpPr>
            <p:nvPr userDrawn="1"/>
          </p:nvSpPr>
          <p:spPr bwMode="auto">
            <a:xfrm>
              <a:off x="4303306" y="3235510"/>
              <a:ext cx="98319" cy="83193"/>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7" name="Freeform 135">
              <a:extLst>
                <a:ext uri="{FF2B5EF4-FFF2-40B4-BE49-F238E27FC236}">
                  <a16:creationId xmlns:a16="http://schemas.microsoft.com/office/drawing/2014/main" id="{9732A052-027D-4794-92BF-30F2F73DE904}"/>
                </a:ext>
              </a:extLst>
            </p:cNvPr>
            <p:cNvSpPr>
              <a:spLocks/>
            </p:cNvSpPr>
            <p:nvPr userDrawn="1"/>
          </p:nvSpPr>
          <p:spPr bwMode="auto">
            <a:xfrm>
              <a:off x="4212550" y="3137191"/>
              <a:ext cx="105882" cy="98319"/>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8" name="Freeform 136">
              <a:extLst>
                <a:ext uri="{FF2B5EF4-FFF2-40B4-BE49-F238E27FC236}">
                  <a16:creationId xmlns:a16="http://schemas.microsoft.com/office/drawing/2014/main" id="{2C7F9013-DA77-4B30-8DBD-3C45DE3E89C4}"/>
                </a:ext>
              </a:extLst>
            </p:cNvPr>
            <p:cNvSpPr>
              <a:spLocks/>
            </p:cNvSpPr>
            <p:nvPr userDrawn="1"/>
          </p:nvSpPr>
          <p:spPr bwMode="auto">
            <a:xfrm>
              <a:off x="4749525" y="3212821"/>
              <a:ext cx="1232773" cy="1066386"/>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9" name="Freeform 137">
              <a:extLst>
                <a:ext uri="{FF2B5EF4-FFF2-40B4-BE49-F238E27FC236}">
                  <a16:creationId xmlns:a16="http://schemas.microsoft.com/office/drawing/2014/main" id="{BC9E6D63-1670-4E0B-8723-DAA70F35A435}"/>
                </a:ext>
              </a:extLst>
            </p:cNvPr>
            <p:cNvSpPr>
              <a:spLocks noEditPoints="1"/>
            </p:cNvSpPr>
            <p:nvPr userDrawn="1"/>
          </p:nvSpPr>
          <p:spPr bwMode="auto">
            <a:xfrm>
              <a:off x="6004987" y="2993493"/>
              <a:ext cx="484034" cy="325210"/>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40" name="Freeform 138">
              <a:extLst>
                <a:ext uri="{FF2B5EF4-FFF2-40B4-BE49-F238E27FC236}">
                  <a16:creationId xmlns:a16="http://schemas.microsoft.com/office/drawing/2014/main" id="{142B2C2C-18C5-403A-B49B-991B4F131D2E}"/>
                </a:ext>
              </a:extLst>
            </p:cNvPr>
            <p:cNvSpPr>
              <a:spLocks/>
            </p:cNvSpPr>
            <p:nvPr userDrawn="1"/>
          </p:nvSpPr>
          <p:spPr bwMode="auto">
            <a:xfrm>
              <a:off x="6194063" y="2940552"/>
              <a:ext cx="75630" cy="143697"/>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41" name="Freeform 139">
              <a:extLst>
                <a:ext uri="{FF2B5EF4-FFF2-40B4-BE49-F238E27FC236}">
                  <a16:creationId xmlns:a16="http://schemas.microsoft.com/office/drawing/2014/main" id="{FEB5C345-8555-4F14-9331-547B2C4B1A85}"/>
                </a:ext>
              </a:extLst>
            </p:cNvPr>
            <p:cNvSpPr>
              <a:spLocks/>
            </p:cNvSpPr>
            <p:nvPr userDrawn="1"/>
          </p:nvSpPr>
          <p:spPr bwMode="auto">
            <a:xfrm>
              <a:off x="6194063" y="2940552"/>
              <a:ext cx="75630" cy="143697"/>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42" name="Freeform 140">
              <a:extLst>
                <a:ext uri="{FF2B5EF4-FFF2-40B4-BE49-F238E27FC236}">
                  <a16:creationId xmlns:a16="http://schemas.microsoft.com/office/drawing/2014/main" id="{9F7452C2-8B11-4BFA-AC07-2FCA0BC4A471}"/>
                </a:ext>
              </a:extLst>
            </p:cNvPr>
            <p:cNvSpPr>
              <a:spLocks/>
            </p:cNvSpPr>
            <p:nvPr userDrawn="1"/>
          </p:nvSpPr>
          <p:spPr bwMode="auto">
            <a:xfrm>
              <a:off x="6118433" y="2993493"/>
              <a:ext cx="52941" cy="68067"/>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43" name="Freeform 141">
              <a:extLst>
                <a:ext uri="{FF2B5EF4-FFF2-40B4-BE49-F238E27FC236}">
                  <a16:creationId xmlns:a16="http://schemas.microsoft.com/office/drawing/2014/main" id="{3F856165-DA70-4184-B7B4-1DA197AB4E93}"/>
                </a:ext>
              </a:extLst>
            </p:cNvPr>
            <p:cNvSpPr>
              <a:spLocks/>
            </p:cNvSpPr>
            <p:nvPr userDrawn="1"/>
          </p:nvSpPr>
          <p:spPr bwMode="auto">
            <a:xfrm>
              <a:off x="6118433" y="2993493"/>
              <a:ext cx="52941" cy="68067"/>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grpSp>
      <p:pic>
        <p:nvPicPr>
          <p:cNvPr id="185" name="图片 184">
            <a:extLst>
              <a:ext uri="{FF2B5EF4-FFF2-40B4-BE49-F238E27FC236}">
                <a16:creationId xmlns:a16="http://schemas.microsoft.com/office/drawing/2014/main" id="{0F8689F3-E187-448E-975A-CE87B86C74AA}"/>
              </a:ext>
            </a:extLst>
          </p:cNvPr>
          <p:cNvPicPr>
            <a:picLocks noChangeAspect="1"/>
          </p:cNvPicPr>
          <p:nvPr/>
        </p:nvPicPr>
        <p:blipFill>
          <a:blip r:embed="rId3">
            <a:alphaModFix amt="50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096000" y="2522539"/>
            <a:ext cx="5807191" cy="3892201"/>
          </a:xfrm>
          <a:prstGeom prst="rect">
            <a:avLst/>
          </a:prstGeom>
        </p:spPr>
      </p:pic>
      <p:sp>
        <p:nvSpPr>
          <p:cNvPr id="2" name="文本占位符 1">
            <a:extLst>
              <a:ext uri="{FF2B5EF4-FFF2-40B4-BE49-F238E27FC236}">
                <a16:creationId xmlns:a16="http://schemas.microsoft.com/office/drawing/2014/main" id="{A58279B0-C4F4-4161-95A2-2BFD3799A8A9}"/>
              </a:ext>
            </a:extLst>
          </p:cNvPr>
          <p:cNvSpPr>
            <a:spLocks noGrp="1"/>
          </p:cNvSpPr>
          <p:nvPr>
            <p:ph type="body" sz="quarter" idx="11"/>
          </p:nvPr>
        </p:nvSpPr>
        <p:spPr/>
        <p:txBody>
          <a:bodyPr/>
          <a:lstStyle/>
          <a:p>
            <a:r>
              <a:rPr lang="en-US" altLang="zh-CN" dirty="0">
                <a:solidFill>
                  <a:srgbClr val="3F3F3F"/>
                </a:solidFill>
                <a:latin typeface="Arial"/>
                <a:ea typeface="Microsoft YaHei"/>
              </a:rPr>
              <a:t>DOTS</a:t>
            </a:r>
            <a:r>
              <a:rPr lang="zh-CN" altLang="en-US" dirty="0">
                <a:solidFill>
                  <a:srgbClr val="3F3F3F"/>
                </a:solidFill>
                <a:latin typeface="Arial"/>
                <a:ea typeface="Microsoft YaHei"/>
              </a:rPr>
              <a:t>协议的实现</a:t>
            </a:r>
            <a:endParaRPr lang="zh-CN" altLang="en-US" dirty="0"/>
          </a:p>
        </p:txBody>
      </p:sp>
      <p:sp>
        <p:nvSpPr>
          <p:cNvPr id="3" name="文本占位符 2">
            <a:extLst>
              <a:ext uri="{FF2B5EF4-FFF2-40B4-BE49-F238E27FC236}">
                <a16:creationId xmlns:a16="http://schemas.microsoft.com/office/drawing/2014/main" id="{ABC4957F-9857-4CCB-8777-F7E612AF37F7}"/>
              </a:ext>
            </a:extLst>
          </p:cNvPr>
          <p:cNvSpPr>
            <a:spLocks noGrp="1"/>
          </p:cNvSpPr>
          <p:nvPr>
            <p:ph type="body" sz="quarter" idx="4294967295"/>
          </p:nvPr>
        </p:nvSpPr>
        <p:spPr>
          <a:xfrm>
            <a:off x="960840" y="4702089"/>
            <a:ext cx="2743200" cy="617537"/>
          </a:xfrm>
          <a:prstGeom prst="rect">
            <a:avLst/>
          </a:prstGeom>
        </p:spPr>
        <p:txBody>
          <a:bodyPr/>
          <a:lstStyle/>
          <a:p>
            <a:endParaRPr lang="zh-CN" altLang="en-US"/>
          </a:p>
        </p:txBody>
      </p:sp>
      <p:sp>
        <p:nvSpPr>
          <p:cNvPr id="4" name="文本占位符 3">
            <a:extLst>
              <a:ext uri="{FF2B5EF4-FFF2-40B4-BE49-F238E27FC236}">
                <a16:creationId xmlns:a16="http://schemas.microsoft.com/office/drawing/2014/main" id="{9B8C8940-B9D8-467F-8DC0-6171597087A3}"/>
              </a:ext>
            </a:extLst>
          </p:cNvPr>
          <p:cNvSpPr>
            <a:spLocks noGrp="1"/>
          </p:cNvSpPr>
          <p:nvPr>
            <p:ph type="body" sz="quarter" idx="15"/>
          </p:nvPr>
        </p:nvSpPr>
        <p:spPr/>
        <p:txBody>
          <a:bodyPr/>
          <a:lstStyle/>
          <a:p>
            <a:r>
              <a:rPr lang="en-US" altLang="zh-CN" dirty="0"/>
              <a:t>04</a:t>
            </a:r>
            <a:endParaRPr lang="zh-CN" altLang="en-US" dirty="0"/>
          </a:p>
        </p:txBody>
      </p:sp>
      <p:sp>
        <p:nvSpPr>
          <p:cNvPr id="49" name="文本占位符 48">
            <a:extLst>
              <a:ext uri="{FF2B5EF4-FFF2-40B4-BE49-F238E27FC236}">
                <a16:creationId xmlns:a16="http://schemas.microsoft.com/office/drawing/2014/main" id="{E0251A26-47AA-4C9B-9246-1A3F2C08AB4F}"/>
              </a:ext>
            </a:extLst>
          </p:cNvPr>
          <p:cNvSpPr>
            <a:spLocks noGrp="1"/>
          </p:cNvSpPr>
          <p:nvPr>
            <p:ph type="body" sz="quarter" idx="16"/>
          </p:nvPr>
        </p:nvSpPr>
        <p:spPr/>
        <p:txBody>
          <a:bodyPr/>
          <a:lstStyle/>
          <a:p>
            <a:r>
              <a:rPr lang="en-US" altLang="zh-CN" dirty="0">
                <a:solidFill>
                  <a:srgbClr val="3F3F3F"/>
                </a:solidFill>
              </a:rPr>
              <a:t>Implementation of DOTS Protocol</a:t>
            </a:r>
            <a:endParaRPr lang="zh-CN" altLang="en-US" dirty="0"/>
          </a:p>
        </p:txBody>
      </p:sp>
    </p:spTree>
    <p:extLst>
      <p:ext uri="{BB962C8B-B14F-4D97-AF65-F5344CB8AC3E}">
        <p14:creationId xmlns:p14="http://schemas.microsoft.com/office/powerpoint/2010/main" val="468678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14AAC9-ACB0-49FC-A6EE-6BDA13EC5753}"/>
              </a:ext>
            </a:extLst>
          </p:cNvPr>
          <p:cNvSpPr>
            <a:spLocks noGrp="1"/>
          </p:cNvSpPr>
          <p:nvPr>
            <p:ph type="title"/>
          </p:nvPr>
        </p:nvSpPr>
        <p:spPr/>
        <p:txBody>
          <a:bodyPr>
            <a:normAutofit/>
          </a:bodyPr>
          <a:lstStyle/>
          <a:p>
            <a:r>
              <a:rPr lang="en-US" altLang="zh-CN" dirty="0"/>
              <a:t>4.1 DOTS</a:t>
            </a:r>
            <a:r>
              <a:rPr lang="zh-CN" altLang="en-US" dirty="0"/>
              <a:t>协议简介</a:t>
            </a:r>
          </a:p>
        </p:txBody>
      </p:sp>
      <p:sp>
        <p:nvSpPr>
          <p:cNvPr id="3" name="灯片编号占位符 2">
            <a:extLst>
              <a:ext uri="{FF2B5EF4-FFF2-40B4-BE49-F238E27FC236}">
                <a16:creationId xmlns:a16="http://schemas.microsoft.com/office/drawing/2014/main" id="{8BD995E4-EA54-46FD-A180-14744ABC5EC7}"/>
              </a:ext>
            </a:extLst>
          </p:cNvPr>
          <p:cNvSpPr>
            <a:spLocks noGrp="1"/>
          </p:cNvSpPr>
          <p:nvPr>
            <p:ph type="sldNum" sz="quarter" idx="12"/>
          </p:nvPr>
        </p:nvSpPr>
        <p:spPr>
          <a:xfrm>
            <a:off x="9137021" y="6494335"/>
            <a:ext cx="2743200" cy="341761"/>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AC388E-FA9E-4A2C-95EA-1F6B3A07935A}" type="slidenum">
              <a:rPr kumimoji="0" lang="zh-CN" altLang="en-US" sz="1100" b="0" i="0" u="none" strike="noStrike" kern="1200" normalizeH="0" baseline="0" noProof="0" smtClean="0">
                <a:ln w="0"/>
                <a:solidFill>
                  <a:schemeClr val="tx1"/>
                </a:solidFill>
                <a:effectLst>
                  <a:outerShdw blurRad="38100" dist="19050" dir="2700000" algn="tl" rotWithShape="0">
                    <a:schemeClr val="dk1">
                      <a:alpha val="40000"/>
                    </a:schemeClr>
                  </a:outerShdw>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100" b="0" i="0" u="none" strike="noStrike" kern="1200" normalizeH="0" baseline="0" noProof="0" dirty="0">
              <a:ln w="0"/>
              <a:solidFill>
                <a:schemeClr val="tx1"/>
              </a:solidFill>
              <a:effectLst>
                <a:outerShdw blurRad="38100" dist="19050" dir="2700000" algn="tl" rotWithShape="0">
                  <a:schemeClr val="dk1">
                    <a:alpha val="40000"/>
                  </a:schemeClr>
                </a:outerShdw>
              </a:effectLst>
              <a:uLnTx/>
              <a:uFillTx/>
              <a:latin typeface="Arial"/>
              <a:ea typeface="Microsoft YaHei"/>
              <a:cs typeface="+mn-cs"/>
            </a:endParaRPr>
          </a:p>
        </p:txBody>
      </p:sp>
      <p:grpSp>
        <p:nvGrpSpPr>
          <p:cNvPr id="161" name="组合 160">
            <a:extLst>
              <a:ext uri="{FF2B5EF4-FFF2-40B4-BE49-F238E27FC236}">
                <a16:creationId xmlns:a16="http://schemas.microsoft.com/office/drawing/2014/main" id="{BBAFBE98-B986-43FF-B39A-96EDF9938A6E}"/>
              </a:ext>
            </a:extLst>
          </p:cNvPr>
          <p:cNvGrpSpPr/>
          <p:nvPr/>
        </p:nvGrpSpPr>
        <p:grpSpPr>
          <a:xfrm>
            <a:off x="819376" y="3712058"/>
            <a:ext cx="3304655" cy="1995619"/>
            <a:chOff x="7763385" y="1155154"/>
            <a:chExt cx="3304655" cy="1995619"/>
          </a:xfrm>
        </p:grpSpPr>
        <p:sp>
          <p:nvSpPr>
            <p:cNvPr id="5" name="椭圆 4">
              <a:extLst>
                <a:ext uri="{FF2B5EF4-FFF2-40B4-BE49-F238E27FC236}">
                  <a16:creationId xmlns:a16="http://schemas.microsoft.com/office/drawing/2014/main" id="{8D833D4A-F697-4074-9756-FC2026AF8AD9}"/>
                </a:ext>
              </a:extLst>
            </p:cNvPr>
            <p:cNvSpPr/>
            <p:nvPr/>
          </p:nvSpPr>
          <p:spPr>
            <a:xfrm>
              <a:off x="8341286" y="2018556"/>
              <a:ext cx="270663" cy="27432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椭圆 13">
              <a:extLst>
                <a:ext uri="{FF2B5EF4-FFF2-40B4-BE49-F238E27FC236}">
                  <a16:creationId xmlns:a16="http://schemas.microsoft.com/office/drawing/2014/main" id="{698226DA-7346-4404-8BF3-C58FE9EB1D50}"/>
                </a:ext>
              </a:extLst>
            </p:cNvPr>
            <p:cNvSpPr/>
            <p:nvPr/>
          </p:nvSpPr>
          <p:spPr>
            <a:xfrm>
              <a:off x="8830185" y="1578921"/>
              <a:ext cx="270663" cy="2743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椭圆 14">
              <a:extLst>
                <a:ext uri="{FF2B5EF4-FFF2-40B4-BE49-F238E27FC236}">
                  <a16:creationId xmlns:a16="http://schemas.microsoft.com/office/drawing/2014/main" id="{308C6EF9-F0F6-4D0F-88D4-36159B97FACF}"/>
                </a:ext>
              </a:extLst>
            </p:cNvPr>
            <p:cNvSpPr/>
            <p:nvPr/>
          </p:nvSpPr>
          <p:spPr>
            <a:xfrm>
              <a:off x="9358724" y="2020395"/>
              <a:ext cx="270663" cy="274320"/>
            </a:xfrm>
            <a:prstGeom prst="ellipse">
              <a:avLst/>
            </a:prstGeom>
            <a:solidFill>
              <a:srgbClr val="B01F24"/>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rgbClr val="B01F24"/>
                </a:solidFill>
              </a:endParaRPr>
            </a:p>
          </p:txBody>
        </p:sp>
        <p:sp>
          <p:nvSpPr>
            <p:cNvPr id="16" name="椭圆 15">
              <a:extLst>
                <a:ext uri="{FF2B5EF4-FFF2-40B4-BE49-F238E27FC236}">
                  <a16:creationId xmlns:a16="http://schemas.microsoft.com/office/drawing/2014/main" id="{F26F5AB4-9422-4B71-B4E4-2F081F33F595}"/>
                </a:ext>
              </a:extLst>
            </p:cNvPr>
            <p:cNvSpPr/>
            <p:nvPr/>
          </p:nvSpPr>
          <p:spPr>
            <a:xfrm>
              <a:off x="8830184" y="2426088"/>
              <a:ext cx="270663" cy="2743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椭圆 16">
              <a:extLst>
                <a:ext uri="{FF2B5EF4-FFF2-40B4-BE49-F238E27FC236}">
                  <a16:creationId xmlns:a16="http://schemas.microsoft.com/office/drawing/2014/main" id="{7F0B45B9-95A1-4825-8938-5F89E6DFA96E}"/>
                </a:ext>
              </a:extLst>
            </p:cNvPr>
            <p:cNvSpPr/>
            <p:nvPr/>
          </p:nvSpPr>
          <p:spPr>
            <a:xfrm>
              <a:off x="9896984" y="1578921"/>
              <a:ext cx="270663" cy="2743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椭圆 17">
              <a:extLst>
                <a:ext uri="{FF2B5EF4-FFF2-40B4-BE49-F238E27FC236}">
                  <a16:creationId xmlns:a16="http://schemas.microsoft.com/office/drawing/2014/main" id="{5DB64081-A91B-41E4-99E4-98A988DFCE9F}"/>
                </a:ext>
              </a:extLst>
            </p:cNvPr>
            <p:cNvSpPr/>
            <p:nvPr/>
          </p:nvSpPr>
          <p:spPr>
            <a:xfrm>
              <a:off x="9896983" y="2426088"/>
              <a:ext cx="270663" cy="2743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椭圆 18">
              <a:extLst>
                <a:ext uri="{FF2B5EF4-FFF2-40B4-BE49-F238E27FC236}">
                  <a16:creationId xmlns:a16="http://schemas.microsoft.com/office/drawing/2014/main" id="{504CE249-8533-47D8-B776-D23A943A41B8}"/>
                </a:ext>
              </a:extLst>
            </p:cNvPr>
            <p:cNvSpPr/>
            <p:nvPr/>
          </p:nvSpPr>
          <p:spPr>
            <a:xfrm>
              <a:off x="10296886" y="2012778"/>
              <a:ext cx="270663" cy="27432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椭圆 19">
              <a:extLst>
                <a:ext uri="{FF2B5EF4-FFF2-40B4-BE49-F238E27FC236}">
                  <a16:creationId xmlns:a16="http://schemas.microsoft.com/office/drawing/2014/main" id="{1CB46D0D-49EE-42E9-AA58-B74A72870B2F}"/>
                </a:ext>
              </a:extLst>
            </p:cNvPr>
            <p:cNvSpPr/>
            <p:nvPr/>
          </p:nvSpPr>
          <p:spPr>
            <a:xfrm>
              <a:off x="10797377" y="1578921"/>
              <a:ext cx="270663" cy="27432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椭圆 20">
              <a:extLst>
                <a:ext uri="{FF2B5EF4-FFF2-40B4-BE49-F238E27FC236}">
                  <a16:creationId xmlns:a16="http://schemas.microsoft.com/office/drawing/2014/main" id="{AA1CEA0E-A54B-408A-AFC8-6781FF225721}"/>
                </a:ext>
              </a:extLst>
            </p:cNvPr>
            <p:cNvSpPr/>
            <p:nvPr/>
          </p:nvSpPr>
          <p:spPr>
            <a:xfrm>
              <a:off x="10797376" y="2426088"/>
              <a:ext cx="270663" cy="27432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椭圆 21">
              <a:extLst>
                <a:ext uri="{FF2B5EF4-FFF2-40B4-BE49-F238E27FC236}">
                  <a16:creationId xmlns:a16="http://schemas.microsoft.com/office/drawing/2014/main" id="{1B2CA4B8-BF0F-4B4C-99EE-DCF56FAA0381}"/>
                </a:ext>
              </a:extLst>
            </p:cNvPr>
            <p:cNvSpPr/>
            <p:nvPr/>
          </p:nvSpPr>
          <p:spPr>
            <a:xfrm>
              <a:off x="7763386" y="1578921"/>
              <a:ext cx="270663" cy="27432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椭圆 22">
              <a:extLst>
                <a:ext uri="{FF2B5EF4-FFF2-40B4-BE49-F238E27FC236}">
                  <a16:creationId xmlns:a16="http://schemas.microsoft.com/office/drawing/2014/main" id="{707AC43F-2538-4588-A767-AB7742FFB678}"/>
                </a:ext>
              </a:extLst>
            </p:cNvPr>
            <p:cNvSpPr/>
            <p:nvPr/>
          </p:nvSpPr>
          <p:spPr>
            <a:xfrm>
              <a:off x="7763385" y="2426088"/>
              <a:ext cx="270663" cy="27432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7" name="直接连接符 6">
              <a:extLst>
                <a:ext uri="{FF2B5EF4-FFF2-40B4-BE49-F238E27FC236}">
                  <a16:creationId xmlns:a16="http://schemas.microsoft.com/office/drawing/2014/main" id="{A0181260-F298-404A-816C-109C35CA5ACE}"/>
                </a:ext>
              </a:extLst>
            </p:cNvPr>
            <p:cNvCxnSpPr>
              <a:cxnSpLocks/>
              <a:stCxn id="22" idx="5"/>
              <a:endCxn id="5" idx="1"/>
            </p:cNvCxnSpPr>
            <p:nvPr/>
          </p:nvCxnSpPr>
          <p:spPr>
            <a:xfrm>
              <a:off x="7994411" y="1813068"/>
              <a:ext cx="386513" cy="245661"/>
            </a:xfrm>
            <a:prstGeom prst="line">
              <a:avLst/>
            </a:prstGeom>
            <a:ln w="12700"/>
          </p:spPr>
          <p:style>
            <a:lnRef idx="1">
              <a:schemeClr val="accent2"/>
            </a:lnRef>
            <a:fillRef idx="0">
              <a:schemeClr val="accent2"/>
            </a:fillRef>
            <a:effectRef idx="0">
              <a:schemeClr val="accent2"/>
            </a:effectRef>
            <a:fontRef idx="minor">
              <a:schemeClr val="tx1"/>
            </a:fontRef>
          </p:style>
        </p:cxnSp>
        <p:cxnSp>
          <p:nvCxnSpPr>
            <p:cNvPr id="27" name="直接连接符 26">
              <a:extLst>
                <a:ext uri="{FF2B5EF4-FFF2-40B4-BE49-F238E27FC236}">
                  <a16:creationId xmlns:a16="http://schemas.microsoft.com/office/drawing/2014/main" id="{441D0A66-9EB8-48C4-9B23-AA87385C8D7E}"/>
                </a:ext>
              </a:extLst>
            </p:cNvPr>
            <p:cNvCxnSpPr>
              <a:cxnSpLocks/>
              <a:stCxn id="23" idx="7"/>
              <a:endCxn id="5" idx="3"/>
            </p:cNvCxnSpPr>
            <p:nvPr/>
          </p:nvCxnSpPr>
          <p:spPr>
            <a:xfrm flipV="1">
              <a:off x="7994410" y="2252703"/>
              <a:ext cx="386514" cy="213558"/>
            </a:xfrm>
            <a:prstGeom prst="line">
              <a:avLst/>
            </a:prstGeom>
            <a:ln w="12700"/>
          </p:spPr>
          <p:style>
            <a:lnRef idx="1">
              <a:schemeClr val="accent2"/>
            </a:lnRef>
            <a:fillRef idx="0">
              <a:schemeClr val="accent2"/>
            </a:fillRef>
            <a:effectRef idx="0">
              <a:schemeClr val="accent2"/>
            </a:effectRef>
            <a:fontRef idx="minor">
              <a:schemeClr val="tx1"/>
            </a:fontRef>
          </p:style>
        </p:cxnSp>
        <p:cxnSp>
          <p:nvCxnSpPr>
            <p:cNvPr id="30" name="直接连接符 29">
              <a:extLst>
                <a:ext uri="{FF2B5EF4-FFF2-40B4-BE49-F238E27FC236}">
                  <a16:creationId xmlns:a16="http://schemas.microsoft.com/office/drawing/2014/main" id="{243ACEBA-6009-40F3-A004-345B27524B4F}"/>
                </a:ext>
              </a:extLst>
            </p:cNvPr>
            <p:cNvCxnSpPr>
              <a:cxnSpLocks/>
              <a:stCxn id="5" idx="7"/>
              <a:endCxn id="14" idx="3"/>
            </p:cNvCxnSpPr>
            <p:nvPr/>
          </p:nvCxnSpPr>
          <p:spPr>
            <a:xfrm flipV="1">
              <a:off x="8572311" y="1813068"/>
              <a:ext cx="297512" cy="245661"/>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33" name="直接连接符 32">
              <a:extLst>
                <a:ext uri="{FF2B5EF4-FFF2-40B4-BE49-F238E27FC236}">
                  <a16:creationId xmlns:a16="http://schemas.microsoft.com/office/drawing/2014/main" id="{77C18D95-7B48-4420-B9D7-063A67EDD256}"/>
                </a:ext>
              </a:extLst>
            </p:cNvPr>
            <p:cNvCxnSpPr>
              <a:cxnSpLocks/>
              <a:stCxn id="5" idx="5"/>
              <a:endCxn id="16" idx="1"/>
            </p:cNvCxnSpPr>
            <p:nvPr/>
          </p:nvCxnSpPr>
          <p:spPr>
            <a:xfrm>
              <a:off x="8572311" y="2252703"/>
              <a:ext cx="297511" cy="213558"/>
            </a:xfrm>
            <a:prstGeom prst="line">
              <a:avLst/>
            </a:prstGeom>
            <a:ln w="12700"/>
          </p:spPr>
          <p:style>
            <a:lnRef idx="1">
              <a:schemeClr val="accent2"/>
            </a:lnRef>
            <a:fillRef idx="0">
              <a:schemeClr val="accent2"/>
            </a:fillRef>
            <a:effectRef idx="0">
              <a:schemeClr val="accent2"/>
            </a:effectRef>
            <a:fontRef idx="minor">
              <a:schemeClr val="tx1"/>
            </a:fontRef>
          </p:style>
        </p:cxnSp>
        <p:cxnSp>
          <p:nvCxnSpPr>
            <p:cNvPr id="36" name="直接连接符 35">
              <a:extLst>
                <a:ext uri="{FF2B5EF4-FFF2-40B4-BE49-F238E27FC236}">
                  <a16:creationId xmlns:a16="http://schemas.microsoft.com/office/drawing/2014/main" id="{4625A859-5C88-4F33-A93E-C31FFA149A1B}"/>
                </a:ext>
              </a:extLst>
            </p:cNvPr>
            <p:cNvCxnSpPr>
              <a:cxnSpLocks/>
              <a:stCxn id="15" idx="3"/>
              <a:endCxn id="16" idx="7"/>
            </p:cNvCxnSpPr>
            <p:nvPr/>
          </p:nvCxnSpPr>
          <p:spPr>
            <a:xfrm flipH="1">
              <a:off x="9061209" y="2254542"/>
              <a:ext cx="337153" cy="211719"/>
            </a:xfrm>
            <a:prstGeom prst="line">
              <a:avLst/>
            </a:prstGeom>
            <a:ln w="19050"/>
          </p:spPr>
          <p:style>
            <a:lnRef idx="2">
              <a:schemeClr val="accent3"/>
            </a:lnRef>
            <a:fillRef idx="0">
              <a:schemeClr val="accent3"/>
            </a:fillRef>
            <a:effectRef idx="1">
              <a:schemeClr val="accent3"/>
            </a:effectRef>
            <a:fontRef idx="minor">
              <a:schemeClr val="tx1"/>
            </a:fontRef>
          </p:style>
        </p:cxnSp>
        <p:cxnSp>
          <p:nvCxnSpPr>
            <p:cNvPr id="39" name="直接连接符 38">
              <a:extLst>
                <a:ext uri="{FF2B5EF4-FFF2-40B4-BE49-F238E27FC236}">
                  <a16:creationId xmlns:a16="http://schemas.microsoft.com/office/drawing/2014/main" id="{6991055F-E17A-4949-B5F0-B25F3506753D}"/>
                </a:ext>
              </a:extLst>
            </p:cNvPr>
            <p:cNvCxnSpPr>
              <a:cxnSpLocks/>
              <a:stCxn id="14" idx="5"/>
              <a:endCxn id="15" idx="1"/>
            </p:cNvCxnSpPr>
            <p:nvPr/>
          </p:nvCxnSpPr>
          <p:spPr>
            <a:xfrm>
              <a:off x="9061210" y="1813068"/>
              <a:ext cx="337152" cy="247500"/>
            </a:xfrm>
            <a:prstGeom prst="line">
              <a:avLst/>
            </a:prstGeom>
            <a:ln w="19050"/>
          </p:spPr>
          <p:style>
            <a:lnRef idx="2">
              <a:schemeClr val="accent3"/>
            </a:lnRef>
            <a:fillRef idx="0">
              <a:schemeClr val="accent3"/>
            </a:fillRef>
            <a:effectRef idx="1">
              <a:schemeClr val="accent3"/>
            </a:effectRef>
            <a:fontRef idx="minor">
              <a:schemeClr val="tx1"/>
            </a:fontRef>
          </p:style>
        </p:cxnSp>
        <p:cxnSp>
          <p:nvCxnSpPr>
            <p:cNvPr id="45" name="直接连接符 44">
              <a:extLst>
                <a:ext uri="{FF2B5EF4-FFF2-40B4-BE49-F238E27FC236}">
                  <a16:creationId xmlns:a16="http://schemas.microsoft.com/office/drawing/2014/main" id="{EAEC3FD4-1115-426D-B32A-81468104B2F2}"/>
                </a:ext>
              </a:extLst>
            </p:cNvPr>
            <p:cNvCxnSpPr>
              <a:cxnSpLocks/>
              <a:stCxn id="15" idx="7"/>
              <a:endCxn id="17" idx="3"/>
            </p:cNvCxnSpPr>
            <p:nvPr/>
          </p:nvCxnSpPr>
          <p:spPr>
            <a:xfrm flipV="1">
              <a:off x="9589749" y="1813068"/>
              <a:ext cx="346873" cy="247500"/>
            </a:xfrm>
            <a:prstGeom prst="line">
              <a:avLst/>
            </a:prstGeom>
            <a:ln w="19050"/>
          </p:spPr>
          <p:style>
            <a:lnRef idx="2">
              <a:schemeClr val="accent3"/>
            </a:lnRef>
            <a:fillRef idx="0">
              <a:schemeClr val="accent3"/>
            </a:fillRef>
            <a:effectRef idx="1">
              <a:schemeClr val="accent3"/>
            </a:effectRef>
            <a:fontRef idx="minor">
              <a:schemeClr val="tx1"/>
            </a:fontRef>
          </p:style>
        </p:cxnSp>
        <p:cxnSp>
          <p:nvCxnSpPr>
            <p:cNvPr id="46" name="直接连接符 45">
              <a:extLst>
                <a:ext uri="{FF2B5EF4-FFF2-40B4-BE49-F238E27FC236}">
                  <a16:creationId xmlns:a16="http://schemas.microsoft.com/office/drawing/2014/main" id="{173EE906-54EC-42AD-B2E0-D5C0DCD8EF2C}"/>
                </a:ext>
              </a:extLst>
            </p:cNvPr>
            <p:cNvCxnSpPr>
              <a:cxnSpLocks/>
              <a:stCxn id="15" idx="5"/>
              <a:endCxn id="18" idx="1"/>
            </p:cNvCxnSpPr>
            <p:nvPr/>
          </p:nvCxnSpPr>
          <p:spPr>
            <a:xfrm>
              <a:off x="9589749" y="2254542"/>
              <a:ext cx="346872" cy="211719"/>
            </a:xfrm>
            <a:prstGeom prst="line">
              <a:avLst/>
            </a:prstGeom>
            <a:ln w="19050"/>
          </p:spPr>
          <p:style>
            <a:lnRef idx="2">
              <a:schemeClr val="accent3"/>
            </a:lnRef>
            <a:fillRef idx="0">
              <a:schemeClr val="accent3"/>
            </a:fillRef>
            <a:effectRef idx="1">
              <a:schemeClr val="accent3"/>
            </a:effectRef>
            <a:fontRef idx="minor">
              <a:schemeClr val="tx1"/>
            </a:fontRef>
          </p:style>
        </p:cxnSp>
        <p:cxnSp>
          <p:nvCxnSpPr>
            <p:cNvPr id="48" name="直接连接符 47">
              <a:extLst>
                <a:ext uri="{FF2B5EF4-FFF2-40B4-BE49-F238E27FC236}">
                  <a16:creationId xmlns:a16="http://schemas.microsoft.com/office/drawing/2014/main" id="{C677700E-39BC-4E76-813D-52103573251D}"/>
                </a:ext>
              </a:extLst>
            </p:cNvPr>
            <p:cNvCxnSpPr>
              <a:cxnSpLocks/>
              <a:stCxn id="18" idx="7"/>
              <a:endCxn id="19" idx="3"/>
            </p:cNvCxnSpPr>
            <p:nvPr/>
          </p:nvCxnSpPr>
          <p:spPr>
            <a:xfrm flipV="1">
              <a:off x="10128008" y="2246925"/>
              <a:ext cx="208516" cy="219336"/>
            </a:xfrm>
            <a:prstGeom prst="line">
              <a:avLst/>
            </a:prstGeom>
            <a:ln w="12700"/>
          </p:spPr>
          <p:style>
            <a:lnRef idx="1">
              <a:schemeClr val="accent2"/>
            </a:lnRef>
            <a:fillRef idx="0">
              <a:schemeClr val="accent2"/>
            </a:fillRef>
            <a:effectRef idx="0">
              <a:schemeClr val="accent2"/>
            </a:effectRef>
            <a:fontRef idx="minor">
              <a:schemeClr val="tx1"/>
            </a:fontRef>
          </p:style>
        </p:cxnSp>
        <p:cxnSp>
          <p:nvCxnSpPr>
            <p:cNvPr id="51" name="直接连接符 50">
              <a:extLst>
                <a:ext uri="{FF2B5EF4-FFF2-40B4-BE49-F238E27FC236}">
                  <a16:creationId xmlns:a16="http://schemas.microsoft.com/office/drawing/2014/main" id="{B7171ED9-2EB7-4BCA-A2D0-F4CF313A9759}"/>
                </a:ext>
              </a:extLst>
            </p:cNvPr>
            <p:cNvCxnSpPr>
              <a:cxnSpLocks/>
              <a:stCxn id="19" idx="1"/>
              <a:endCxn id="17" idx="5"/>
            </p:cNvCxnSpPr>
            <p:nvPr/>
          </p:nvCxnSpPr>
          <p:spPr>
            <a:xfrm flipH="1" flipV="1">
              <a:off x="10128009" y="1813068"/>
              <a:ext cx="208515" cy="239883"/>
            </a:xfrm>
            <a:prstGeom prst="line">
              <a:avLst/>
            </a:prstGeom>
            <a:ln w="12700"/>
          </p:spPr>
          <p:style>
            <a:lnRef idx="1">
              <a:schemeClr val="accent2"/>
            </a:lnRef>
            <a:fillRef idx="0">
              <a:schemeClr val="accent2"/>
            </a:fillRef>
            <a:effectRef idx="0">
              <a:schemeClr val="accent2"/>
            </a:effectRef>
            <a:fontRef idx="minor">
              <a:schemeClr val="tx1"/>
            </a:fontRef>
          </p:style>
        </p:cxnSp>
        <p:cxnSp>
          <p:nvCxnSpPr>
            <p:cNvPr id="54" name="直接连接符 53">
              <a:extLst>
                <a:ext uri="{FF2B5EF4-FFF2-40B4-BE49-F238E27FC236}">
                  <a16:creationId xmlns:a16="http://schemas.microsoft.com/office/drawing/2014/main" id="{C403CC3F-58B7-44ED-9253-B27609F6CB99}"/>
                </a:ext>
              </a:extLst>
            </p:cNvPr>
            <p:cNvCxnSpPr>
              <a:cxnSpLocks/>
              <a:stCxn id="20" idx="3"/>
              <a:endCxn id="19" idx="7"/>
            </p:cNvCxnSpPr>
            <p:nvPr/>
          </p:nvCxnSpPr>
          <p:spPr>
            <a:xfrm flipH="1">
              <a:off x="10527911" y="1813068"/>
              <a:ext cx="309104" cy="239883"/>
            </a:xfrm>
            <a:prstGeom prst="line">
              <a:avLst/>
            </a:prstGeom>
            <a:ln w="12700"/>
          </p:spPr>
          <p:style>
            <a:lnRef idx="1">
              <a:schemeClr val="accent2"/>
            </a:lnRef>
            <a:fillRef idx="0">
              <a:schemeClr val="accent2"/>
            </a:fillRef>
            <a:effectRef idx="0">
              <a:schemeClr val="accent2"/>
            </a:effectRef>
            <a:fontRef idx="minor">
              <a:schemeClr val="tx1"/>
            </a:fontRef>
          </p:style>
        </p:cxnSp>
        <p:cxnSp>
          <p:nvCxnSpPr>
            <p:cNvPr id="57" name="直接连接符 56">
              <a:extLst>
                <a:ext uri="{FF2B5EF4-FFF2-40B4-BE49-F238E27FC236}">
                  <a16:creationId xmlns:a16="http://schemas.microsoft.com/office/drawing/2014/main" id="{A1C7D63B-E3E4-44B7-9458-3FAF1A2ACCD2}"/>
                </a:ext>
              </a:extLst>
            </p:cNvPr>
            <p:cNvCxnSpPr>
              <a:cxnSpLocks/>
              <a:stCxn id="21" idx="1"/>
              <a:endCxn id="19" idx="5"/>
            </p:cNvCxnSpPr>
            <p:nvPr/>
          </p:nvCxnSpPr>
          <p:spPr>
            <a:xfrm flipH="1" flipV="1">
              <a:off x="10527911" y="2246925"/>
              <a:ext cx="309103" cy="219336"/>
            </a:xfrm>
            <a:prstGeom prst="line">
              <a:avLst/>
            </a:prstGeom>
            <a:ln w="12700"/>
          </p:spPr>
          <p:style>
            <a:lnRef idx="1">
              <a:schemeClr val="accent2"/>
            </a:lnRef>
            <a:fillRef idx="0">
              <a:schemeClr val="accent2"/>
            </a:fillRef>
            <a:effectRef idx="0">
              <a:schemeClr val="accent2"/>
            </a:effectRef>
            <a:fontRef idx="minor">
              <a:schemeClr val="tx1"/>
            </a:fontRef>
          </p:style>
        </p:cxnSp>
        <p:sp>
          <p:nvSpPr>
            <p:cNvPr id="62" name="椭圆 61">
              <a:extLst>
                <a:ext uri="{FF2B5EF4-FFF2-40B4-BE49-F238E27FC236}">
                  <a16:creationId xmlns:a16="http://schemas.microsoft.com/office/drawing/2014/main" id="{8D9E6716-0F2B-4A84-9199-44C9EAA5BF7C}"/>
                </a:ext>
              </a:extLst>
            </p:cNvPr>
            <p:cNvSpPr/>
            <p:nvPr/>
          </p:nvSpPr>
          <p:spPr>
            <a:xfrm>
              <a:off x="9358724" y="1155154"/>
              <a:ext cx="270663" cy="27432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3" name="椭圆 62">
              <a:extLst>
                <a:ext uri="{FF2B5EF4-FFF2-40B4-BE49-F238E27FC236}">
                  <a16:creationId xmlns:a16="http://schemas.microsoft.com/office/drawing/2014/main" id="{3AC44EF2-6041-4AA0-8475-5AE7B9895C46}"/>
                </a:ext>
              </a:extLst>
            </p:cNvPr>
            <p:cNvSpPr/>
            <p:nvPr/>
          </p:nvSpPr>
          <p:spPr>
            <a:xfrm>
              <a:off x="9319085" y="2852928"/>
              <a:ext cx="300403" cy="29784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4" name="椭圆 63">
              <a:extLst>
                <a:ext uri="{FF2B5EF4-FFF2-40B4-BE49-F238E27FC236}">
                  <a16:creationId xmlns:a16="http://schemas.microsoft.com/office/drawing/2014/main" id="{FF9FC553-3490-45D9-BC5D-77FD09B88081}"/>
                </a:ext>
              </a:extLst>
            </p:cNvPr>
            <p:cNvSpPr/>
            <p:nvPr/>
          </p:nvSpPr>
          <p:spPr>
            <a:xfrm>
              <a:off x="10333651" y="2849346"/>
              <a:ext cx="270663" cy="27432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5" name="椭圆 64">
              <a:extLst>
                <a:ext uri="{FF2B5EF4-FFF2-40B4-BE49-F238E27FC236}">
                  <a16:creationId xmlns:a16="http://schemas.microsoft.com/office/drawing/2014/main" id="{FC67E648-F470-4847-9A93-7400DFD092BD}"/>
                </a:ext>
              </a:extLst>
            </p:cNvPr>
            <p:cNvSpPr/>
            <p:nvPr/>
          </p:nvSpPr>
          <p:spPr>
            <a:xfrm>
              <a:off x="8334259" y="2875260"/>
              <a:ext cx="270663" cy="27432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6" name="椭圆 65">
              <a:extLst>
                <a:ext uri="{FF2B5EF4-FFF2-40B4-BE49-F238E27FC236}">
                  <a16:creationId xmlns:a16="http://schemas.microsoft.com/office/drawing/2014/main" id="{B50A1727-78E9-43F1-8C41-FF653E935ABB}"/>
                </a:ext>
              </a:extLst>
            </p:cNvPr>
            <p:cNvSpPr/>
            <p:nvPr/>
          </p:nvSpPr>
          <p:spPr>
            <a:xfrm>
              <a:off x="8301644" y="1155154"/>
              <a:ext cx="270663" cy="27432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7" name="椭圆 66">
              <a:extLst>
                <a:ext uri="{FF2B5EF4-FFF2-40B4-BE49-F238E27FC236}">
                  <a16:creationId xmlns:a16="http://schemas.microsoft.com/office/drawing/2014/main" id="{4678689C-ECE5-4D75-BF73-EA8C421F90AF}"/>
                </a:ext>
              </a:extLst>
            </p:cNvPr>
            <p:cNvSpPr/>
            <p:nvPr/>
          </p:nvSpPr>
          <p:spPr>
            <a:xfrm>
              <a:off x="10373289" y="1156433"/>
              <a:ext cx="270663" cy="27432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68" name="直接连接符 67">
              <a:extLst>
                <a:ext uri="{FF2B5EF4-FFF2-40B4-BE49-F238E27FC236}">
                  <a16:creationId xmlns:a16="http://schemas.microsoft.com/office/drawing/2014/main" id="{F0FA6D09-6B2C-4DA6-99C5-6BF6CB33708C}"/>
                </a:ext>
              </a:extLst>
            </p:cNvPr>
            <p:cNvCxnSpPr>
              <a:cxnSpLocks/>
              <a:stCxn id="5" idx="7"/>
              <a:endCxn id="14" idx="3"/>
            </p:cNvCxnSpPr>
            <p:nvPr/>
          </p:nvCxnSpPr>
          <p:spPr>
            <a:xfrm flipV="1">
              <a:off x="8572311" y="1813068"/>
              <a:ext cx="297512" cy="245661"/>
            </a:xfrm>
            <a:prstGeom prst="line">
              <a:avLst/>
            </a:prstGeom>
            <a:ln w="12700"/>
          </p:spPr>
          <p:style>
            <a:lnRef idx="1">
              <a:schemeClr val="accent2"/>
            </a:lnRef>
            <a:fillRef idx="0">
              <a:schemeClr val="accent2"/>
            </a:fillRef>
            <a:effectRef idx="0">
              <a:schemeClr val="accent2"/>
            </a:effectRef>
            <a:fontRef idx="minor">
              <a:schemeClr val="tx1"/>
            </a:fontRef>
          </p:style>
        </p:cxnSp>
        <p:cxnSp>
          <p:nvCxnSpPr>
            <p:cNvPr id="69" name="直接连接符 68">
              <a:extLst>
                <a:ext uri="{FF2B5EF4-FFF2-40B4-BE49-F238E27FC236}">
                  <a16:creationId xmlns:a16="http://schemas.microsoft.com/office/drawing/2014/main" id="{21A18034-51D0-424A-97B3-51CF778ECEA2}"/>
                </a:ext>
              </a:extLst>
            </p:cNvPr>
            <p:cNvCxnSpPr>
              <a:cxnSpLocks/>
              <a:stCxn id="66" idx="2"/>
              <a:endCxn id="22" idx="7"/>
            </p:cNvCxnSpPr>
            <p:nvPr/>
          </p:nvCxnSpPr>
          <p:spPr>
            <a:xfrm flipH="1">
              <a:off x="7994411" y="1292314"/>
              <a:ext cx="307233" cy="326780"/>
            </a:xfrm>
            <a:prstGeom prst="line">
              <a:avLst/>
            </a:prstGeom>
            <a:ln w="12700"/>
          </p:spPr>
          <p:style>
            <a:lnRef idx="1">
              <a:schemeClr val="accent2"/>
            </a:lnRef>
            <a:fillRef idx="0">
              <a:schemeClr val="accent2"/>
            </a:fillRef>
            <a:effectRef idx="0">
              <a:schemeClr val="accent2"/>
            </a:effectRef>
            <a:fontRef idx="minor">
              <a:schemeClr val="tx1"/>
            </a:fontRef>
          </p:style>
        </p:cxnSp>
        <p:cxnSp>
          <p:nvCxnSpPr>
            <p:cNvPr id="73" name="直接连接符 72">
              <a:extLst>
                <a:ext uri="{FF2B5EF4-FFF2-40B4-BE49-F238E27FC236}">
                  <a16:creationId xmlns:a16="http://schemas.microsoft.com/office/drawing/2014/main" id="{646E1DCF-E44F-4C50-8331-E96F784929BB}"/>
                </a:ext>
              </a:extLst>
            </p:cNvPr>
            <p:cNvCxnSpPr>
              <a:cxnSpLocks/>
              <a:stCxn id="66" idx="6"/>
              <a:endCxn id="14" idx="1"/>
            </p:cNvCxnSpPr>
            <p:nvPr/>
          </p:nvCxnSpPr>
          <p:spPr>
            <a:xfrm>
              <a:off x="8572307" y="1292314"/>
              <a:ext cx="297516" cy="326780"/>
            </a:xfrm>
            <a:prstGeom prst="line">
              <a:avLst/>
            </a:prstGeom>
            <a:ln w="12700"/>
          </p:spPr>
          <p:style>
            <a:lnRef idx="1">
              <a:schemeClr val="accent2"/>
            </a:lnRef>
            <a:fillRef idx="0">
              <a:schemeClr val="accent2"/>
            </a:fillRef>
            <a:effectRef idx="0">
              <a:schemeClr val="accent2"/>
            </a:effectRef>
            <a:fontRef idx="minor">
              <a:schemeClr val="tx1"/>
            </a:fontRef>
          </p:style>
        </p:cxnSp>
        <p:cxnSp>
          <p:nvCxnSpPr>
            <p:cNvPr id="76" name="直接连接符 75">
              <a:extLst>
                <a:ext uri="{FF2B5EF4-FFF2-40B4-BE49-F238E27FC236}">
                  <a16:creationId xmlns:a16="http://schemas.microsoft.com/office/drawing/2014/main" id="{20D7BD48-E3C2-4274-88FE-9EBFAA6A4D0F}"/>
                </a:ext>
              </a:extLst>
            </p:cNvPr>
            <p:cNvCxnSpPr>
              <a:cxnSpLocks/>
              <a:stCxn id="14" idx="7"/>
              <a:endCxn id="62" idx="2"/>
            </p:cNvCxnSpPr>
            <p:nvPr/>
          </p:nvCxnSpPr>
          <p:spPr>
            <a:xfrm flipV="1">
              <a:off x="9061210" y="1292314"/>
              <a:ext cx="297514" cy="326780"/>
            </a:xfrm>
            <a:prstGeom prst="line">
              <a:avLst/>
            </a:prstGeom>
            <a:ln w="12700"/>
          </p:spPr>
          <p:style>
            <a:lnRef idx="1">
              <a:schemeClr val="accent2"/>
            </a:lnRef>
            <a:fillRef idx="0">
              <a:schemeClr val="accent2"/>
            </a:fillRef>
            <a:effectRef idx="0">
              <a:schemeClr val="accent2"/>
            </a:effectRef>
            <a:fontRef idx="minor">
              <a:schemeClr val="tx1"/>
            </a:fontRef>
          </p:style>
        </p:cxnSp>
        <p:cxnSp>
          <p:nvCxnSpPr>
            <p:cNvPr id="79" name="直接连接符 78">
              <a:extLst>
                <a:ext uri="{FF2B5EF4-FFF2-40B4-BE49-F238E27FC236}">
                  <a16:creationId xmlns:a16="http://schemas.microsoft.com/office/drawing/2014/main" id="{CECA5E79-66A5-4A50-B918-94A98121C2AF}"/>
                </a:ext>
              </a:extLst>
            </p:cNvPr>
            <p:cNvCxnSpPr>
              <a:cxnSpLocks/>
              <a:stCxn id="17" idx="1"/>
              <a:endCxn id="62" idx="6"/>
            </p:cNvCxnSpPr>
            <p:nvPr/>
          </p:nvCxnSpPr>
          <p:spPr>
            <a:xfrm flipH="1" flipV="1">
              <a:off x="9629387" y="1292314"/>
              <a:ext cx="307235" cy="326780"/>
            </a:xfrm>
            <a:prstGeom prst="line">
              <a:avLst/>
            </a:prstGeom>
            <a:ln w="12700"/>
          </p:spPr>
          <p:style>
            <a:lnRef idx="1">
              <a:schemeClr val="accent2"/>
            </a:lnRef>
            <a:fillRef idx="0">
              <a:schemeClr val="accent2"/>
            </a:fillRef>
            <a:effectRef idx="0">
              <a:schemeClr val="accent2"/>
            </a:effectRef>
            <a:fontRef idx="minor">
              <a:schemeClr val="tx1"/>
            </a:fontRef>
          </p:style>
        </p:cxnSp>
        <p:cxnSp>
          <p:nvCxnSpPr>
            <p:cNvPr id="82" name="直接连接符 81">
              <a:extLst>
                <a:ext uri="{FF2B5EF4-FFF2-40B4-BE49-F238E27FC236}">
                  <a16:creationId xmlns:a16="http://schemas.microsoft.com/office/drawing/2014/main" id="{CA594B17-EBD5-4AC9-96A3-13CA23639977}"/>
                </a:ext>
              </a:extLst>
            </p:cNvPr>
            <p:cNvCxnSpPr>
              <a:cxnSpLocks/>
              <a:stCxn id="67" idx="3"/>
              <a:endCxn id="17" idx="7"/>
            </p:cNvCxnSpPr>
            <p:nvPr/>
          </p:nvCxnSpPr>
          <p:spPr>
            <a:xfrm flipH="1">
              <a:off x="10128009" y="1390580"/>
              <a:ext cx="284918" cy="228514"/>
            </a:xfrm>
            <a:prstGeom prst="line">
              <a:avLst/>
            </a:prstGeom>
            <a:ln w="12700"/>
          </p:spPr>
          <p:style>
            <a:lnRef idx="1">
              <a:schemeClr val="accent2"/>
            </a:lnRef>
            <a:fillRef idx="0">
              <a:schemeClr val="accent2"/>
            </a:fillRef>
            <a:effectRef idx="0">
              <a:schemeClr val="accent2"/>
            </a:effectRef>
            <a:fontRef idx="minor">
              <a:schemeClr val="tx1"/>
            </a:fontRef>
          </p:style>
        </p:cxnSp>
        <p:cxnSp>
          <p:nvCxnSpPr>
            <p:cNvPr id="86" name="直接连接符 85">
              <a:extLst>
                <a:ext uri="{FF2B5EF4-FFF2-40B4-BE49-F238E27FC236}">
                  <a16:creationId xmlns:a16="http://schemas.microsoft.com/office/drawing/2014/main" id="{67D4F52C-84AF-4F86-A11B-8E6CC6883D09}"/>
                </a:ext>
              </a:extLst>
            </p:cNvPr>
            <p:cNvCxnSpPr>
              <a:cxnSpLocks/>
              <a:stCxn id="67" idx="5"/>
              <a:endCxn id="20" idx="1"/>
            </p:cNvCxnSpPr>
            <p:nvPr/>
          </p:nvCxnSpPr>
          <p:spPr>
            <a:xfrm>
              <a:off x="10604314" y="1390580"/>
              <a:ext cx="232701" cy="228514"/>
            </a:xfrm>
            <a:prstGeom prst="line">
              <a:avLst/>
            </a:prstGeom>
            <a:ln w="12700"/>
          </p:spPr>
          <p:style>
            <a:lnRef idx="1">
              <a:schemeClr val="accent2"/>
            </a:lnRef>
            <a:fillRef idx="0">
              <a:schemeClr val="accent2"/>
            </a:fillRef>
            <a:effectRef idx="0">
              <a:schemeClr val="accent2"/>
            </a:effectRef>
            <a:fontRef idx="minor">
              <a:schemeClr val="tx1"/>
            </a:fontRef>
          </p:style>
        </p:cxnSp>
        <p:cxnSp>
          <p:nvCxnSpPr>
            <p:cNvPr id="89" name="直接连接符 88">
              <a:extLst>
                <a:ext uri="{FF2B5EF4-FFF2-40B4-BE49-F238E27FC236}">
                  <a16:creationId xmlns:a16="http://schemas.microsoft.com/office/drawing/2014/main" id="{9B2EB96B-1F30-4291-8B7A-F1266811D4BC}"/>
                </a:ext>
              </a:extLst>
            </p:cNvPr>
            <p:cNvCxnSpPr>
              <a:cxnSpLocks/>
              <a:stCxn id="64" idx="7"/>
              <a:endCxn id="21" idx="3"/>
            </p:cNvCxnSpPr>
            <p:nvPr/>
          </p:nvCxnSpPr>
          <p:spPr>
            <a:xfrm flipV="1">
              <a:off x="10564676" y="2660235"/>
              <a:ext cx="272338" cy="229284"/>
            </a:xfrm>
            <a:prstGeom prst="line">
              <a:avLst/>
            </a:prstGeom>
            <a:ln w="12700"/>
          </p:spPr>
          <p:style>
            <a:lnRef idx="1">
              <a:schemeClr val="accent2"/>
            </a:lnRef>
            <a:fillRef idx="0">
              <a:schemeClr val="accent2"/>
            </a:fillRef>
            <a:effectRef idx="0">
              <a:schemeClr val="accent2"/>
            </a:effectRef>
            <a:fontRef idx="minor">
              <a:schemeClr val="tx1"/>
            </a:fontRef>
          </p:style>
        </p:cxnSp>
        <p:cxnSp>
          <p:nvCxnSpPr>
            <p:cNvPr id="92" name="直接连接符 91">
              <a:extLst>
                <a:ext uri="{FF2B5EF4-FFF2-40B4-BE49-F238E27FC236}">
                  <a16:creationId xmlns:a16="http://schemas.microsoft.com/office/drawing/2014/main" id="{368A8C5E-8828-4E4D-A7AC-2CC14CC92FE4}"/>
                </a:ext>
              </a:extLst>
            </p:cNvPr>
            <p:cNvCxnSpPr>
              <a:cxnSpLocks/>
              <a:stCxn id="18" idx="5"/>
              <a:endCxn id="64" idx="1"/>
            </p:cNvCxnSpPr>
            <p:nvPr/>
          </p:nvCxnSpPr>
          <p:spPr>
            <a:xfrm>
              <a:off x="10128008" y="2660235"/>
              <a:ext cx="245281" cy="229284"/>
            </a:xfrm>
            <a:prstGeom prst="line">
              <a:avLst/>
            </a:prstGeom>
            <a:ln w="12700"/>
          </p:spPr>
          <p:style>
            <a:lnRef idx="1">
              <a:schemeClr val="accent2"/>
            </a:lnRef>
            <a:fillRef idx="0">
              <a:schemeClr val="accent2"/>
            </a:fillRef>
            <a:effectRef idx="0">
              <a:schemeClr val="accent2"/>
            </a:effectRef>
            <a:fontRef idx="minor">
              <a:schemeClr val="tx1"/>
            </a:fontRef>
          </p:style>
        </p:cxnSp>
        <p:cxnSp>
          <p:nvCxnSpPr>
            <p:cNvPr id="95" name="直接连接符 94">
              <a:extLst>
                <a:ext uri="{FF2B5EF4-FFF2-40B4-BE49-F238E27FC236}">
                  <a16:creationId xmlns:a16="http://schemas.microsoft.com/office/drawing/2014/main" id="{008A1ED7-E0BD-4358-8B9B-008110644F93}"/>
                </a:ext>
              </a:extLst>
            </p:cNvPr>
            <p:cNvCxnSpPr>
              <a:cxnSpLocks/>
              <a:stCxn id="18" idx="3"/>
              <a:endCxn id="63" idx="6"/>
            </p:cNvCxnSpPr>
            <p:nvPr/>
          </p:nvCxnSpPr>
          <p:spPr>
            <a:xfrm flipH="1">
              <a:off x="9619488" y="2660235"/>
              <a:ext cx="317133" cy="341616"/>
            </a:xfrm>
            <a:prstGeom prst="line">
              <a:avLst/>
            </a:prstGeom>
            <a:ln w="12700"/>
          </p:spPr>
          <p:style>
            <a:lnRef idx="1">
              <a:schemeClr val="accent2"/>
            </a:lnRef>
            <a:fillRef idx="0">
              <a:schemeClr val="accent2"/>
            </a:fillRef>
            <a:effectRef idx="0">
              <a:schemeClr val="accent2"/>
            </a:effectRef>
            <a:fontRef idx="minor">
              <a:schemeClr val="tx1"/>
            </a:fontRef>
          </p:style>
        </p:cxnSp>
        <p:cxnSp>
          <p:nvCxnSpPr>
            <p:cNvPr id="98" name="直接连接符 97">
              <a:extLst>
                <a:ext uri="{FF2B5EF4-FFF2-40B4-BE49-F238E27FC236}">
                  <a16:creationId xmlns:a16="http://schemas.microsoft.com/office/drawing/2014/main" id="{619446AE-A94E-4943-A932-E4CF80862CF6}"/>
                </a:ext>
              </a:extLst>
            </p:cNvPr>
            <p:cNvCxnSpPr>
              <a:cxnSpLocks/>
              <a:stCxn id="63" idx="2"/>
              <a:endCxn id="16" idx="5"/>
            </p:cNvCxnSpPr>
            <p:nvPr/>
          </p:nvCxnSpPr>
          <p:spPr>
            <a:xfrm flipH="1" flipV="1">
              <a:off x="9061209" y="2660235"/>
              <a:ext cx="257876" cy="341616"/>
            </a:xfrm>
            <a:prstGeom prst="line">
              <a:avLst/>
            </a:prstGeom>
            <a:ln w="12700"/>
          </p:spPr>
          <p:style>
            <a:lnRef idx="1">
              <a:schemeClr val="accent2"/>
            </a:lnRef>
            <a:fillRef idx="0">
              <a:schemeClr val="accent2"/>
            </a:fillRef>
            <a:effectRef idx="0">
              <a:schemeClr val="accent2"/>
            </a:effectRef>
            <a:fontRef idx="minor">
              <a:schemeClr val="tx1"/>
            </a:fontRef>
          </p:style>
        </p:cxnSp>
        <p:cxnSp>
          <p:nvCxnSpPr>
            <p:cNvPr id="101" name="直接连接符 100">
              <a:extLst>
                <a:ext uri="{FF2B5EF4-FFF2-40B4-BE49-F238E27FC236}">
                  <a16:creationId xmlns:a16="http://schemas.microsoft.com/office/drawing/2014/main" id="{59C63F72-E5A1-4A7C-86DE-C2A667AF077C}"/>
                </a:ext>
              </a:extLst>
            </p:cNvPr>
            <p:cNvCxnSpPr>
              <a:cxnSpLocks/>
              <a:stCxn id="65" idx="1"/>
              <a:endCxn id="23" idx="5"/>
            </p:cNvCxnSpPr>
            <p:nvPr/>
          </p:nvCxnSpPr>
          <p:spPr>
            <a:xfrm flipH="1" flipV="1">
              <a:off x="7994410" y="2660235"/>
              <a:ext cx="379487" cy="255198"/>
            </a:xfrm>
            <a:prstGeom prst="line">
              <a:avLst/>
            </a:prstGeom>
            <a:ln w="12700"/>
          </p:spPr>
          <p:style>
            <a:lnRef idx="1">
              <a:schemeClr val="accent2"/>
            </a:lnRef>
            <a:fillRef idx="0">
              <a:schemeClr val="accent2"/>
            </a:fillRef>
            <a:effectRef idx="0">
              <a:schemeClr val="accent2"/>
            </a:effectRef>
            <a:fontRef idx="minor">
              <a:schemeClr val="tx1"/>
            </a:fontRef>
          </p:style>
        </p:cxnSp>
        <p:cxnSp>
          <p:nvCxnSpPr>
            <p:cNvPr id="104" name="直接连接符 103">
              <a:extLst>
                <a:ext uri="{FF2B5EF4-FFF2-40B4-BE49-F238E27FC236}">
                  <a16:creationId xmlns:a16="http://schemas.microsoft.com/office/drawing/2014/main" id="{2700E5A3-74FF-4073-A21F-A6F1F3DB7306}"/>
                </a:ext>
              </a:extLst>
            </p:cNvPr>
            <p:cNvCxnSpPr>
              <a:cxnSpLocks/>
              <a:stCxn id="16" idx="3"/>
              <a:endCxn id="65" idx="7"/>
            </p:cNvCxnSpPr>
            <p:nvPr/>
          </p:nvCxnSpPr>
          <p:spPr>
            <a:xfrm flipH="1">
              <a:off x="8565284" y="2660235"/>
              <a:ext cx="304538" cy="255198"/>
            </a:xfrm>
            <a:prstGeom prst="line">
              <a:avLst/>
            </a:prstGeom>
            <a:ln w="12700"/>
          </p:spPr>
          <p:style>
            <a:lnRef idx="1">
              <a:schemeClr val="accent2"/>
            </a:lnRef>
            <a:fillRef idx="0">
              <a:schemeClr val="accent2"/>
            </a:fillRef>
            <a:effectRef idx="0">
              <a:schemeClr val="accent2"/>
            </a:effectRef>
            <a:fontRef idx="minor">
              <a:schemeClr val="tx1"/>
            </a:fontRef>
          </p:style>
        </p:cxnSp>
      </p:grpSp>
      <p:cxnSp>
        <p:nvCxnSpPr>
          <p:cNvPr id="102" name="直接连接符 101">
            <a:extLst>
              <a:ext uri="{FF2B5EF4-FFF2-40B4-BE49-F238E27FC236}">
                <a16:creationId xmlns:a16="http://schemas.microsoft.com/office/drawing/2014/main" id="{DDDC8DB7-732A-4317-A8EB-26BD9611CC53}"/>
              </a:ext>
            </a:extLst>
          </p:cNvPr>
          <p:cNvCxnSpPr>
            <a:cxnSpLocks/>
          </p:cNvCxnSpPr>
          <p:nvPr/>
        </p:nvCxnSpPr>
        <p:spPr>
          <a:xfrm flipV="1">
            <a:off x="4677910" y="4554097"/>
            <a:ext cx="6563803" cy="3"/>
          </a:xfrm>
          <a:prstGeom prst="line">
            <a:avLst/>
          </a:prstGeom>
          <a:noFill/>
          <a:ln w="28575" cap="flat" cmpd="sng" algn="ctr">
            <a:solidFill>
              <a:srgbClr val="04428A"/>
            </a:solidFill>
            <a:prstDash val="solid"/>
            <a:miter lim="800000"/>
          </a:ln>
          <a:effectLst/>
        </p:spPr>
      </p:cxnSp>
      <p:cxnSp>
        <p:nvCxnSpPr>
          <p:cNvPr id="103" name="直接连接符 102">
            <a:extLst>
              <a:ext uri="{FF2B5EF4-FFF2-40B4-BE49-F238E27FC236}">
                <a16:creationId xmlns:a16="http://schemas.microsoft.com/office/drawing/2014/main" id="{34EB8E0E-3B52-4791-BE2F-6E65C84EF977}"/>
              </a:ext>
            </a:extLst>
          </p:cNvPr>
          <p:cNvCxnSpPr>
            <a:cxnSpLocks/>
          </p:cNvCxnSpPr>
          <p:nvPr/>
        </p:nvCxnSpPr>
        <p:spPr>
          <a:xfrm>
            <a:off x="4727868" y="5637383"/>
            <a:ext cx="6513845" cy="4599"/>
          </a:xfrm>
          <a:prstGeom prst="line">
            <a:avLst/>
          </a:prstGeom>
          <a:noFill/>
          <a:ln w="28575" cap="flat" cmpd="sng" algn="ctr">
            <a:solidFill>
              <a:srgbClr val="B01F24"/>
            </a:solidFill>
            <a:prstDash val="solid"/>
            <a:miter lim="800000"/>
          </a:ln>
          <a:effectLst/>
        </p:spPr>
      </p:cxnSp>
      <p:sp>
        <p:nvSpPr>
          <p:cNvPr id="105" name="矩形 104">
            <a:extLst>
              <a:ext uri="{FF2B5EF4-FFF2-40B4-BE49-F238E27FC236}">
                <a16:creationId xmlns:a16="http://schemas.microsoft.com/office/drawing/2014/main" id="{18694CFF-C36B-4C04-A8A6-1F3327B1F9BD}"/>
              </a:ext>
            </a:extLst>
          </p:cNvPr>
          <p:cNvSpPr/>
          <p:nvPr/>
        </p:nvSpPr>
        <p:spPr>
          <a:xfrm>
            <a:off x="5598555" y="4188188"/>
            <a:ext cx="151044" cy="365911"/>
          </a:xfrm>
          <a:prstGeom prst="rect">
            <a:avLst/>
          </a:prstGeom>
          <a:solidFill>
            <a:sysClr val="window" lastClr="FFFFFF"/>
          </a:solidFill>
          <a:ln w="28575" cap="flat" cmpd="sng" algn="ctr">
            <a:solidFill>
              <a:srgbClr val="B01F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mn-cs"/>
            </a:endParaRPr>
          </a:p>
        </p:txBody>
      </p:sp>
      <p:sp>
        <p:nvSpPr>
          <p:cNvPr id="106" name="矩形 105">
            <a:extLst>
              <a:ext uri="{FF2B5EF4-FFF2-40B4-BE49-F238E27FC236}">
                <a16:creationId xmlns:a16="http://schemas.microsoft.com/office/drawing/2014/main" id="{9A4A4AE5-07D2-4C3E-939C-FDB9240EA153}"/>
              </a:ext>
            </a:extLst>
          </p:cNvPr>
          <p:cNvSpPr/>
          <p:nvPr/>
        </p:nvSpPr>
        <p:spPr>
          <a:xfrm>
            <a:off x="6504927" y="4188188"/>
            <a:ext cx="151044" cy="365911"/>
          </a:xfrm>
          <a:prstGeom prst="rect">
            <a:avLst/>
          </a:prstGeom>
          <a:solidFill>
            <a:sysClr val="window" lastClr="FFFFFF"/>
          </a:solidFill>
          <a:ln w="28575" cap="flat" cmpd="sng" algn="ctr">
            <a:solidFill>
              <a:srgbClr val="04428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mn-cs"/>
            </a:endParaRPr>
          </a:p>
        </p:txBody>
      </p:sp>
      <p:sp>
        <p:nvSpPr>
          <p:cNvPr id="107" name="矩形 106">
            <a:extLst>
              <a:ext uri="{FF2B5EF4-FFF2-40B4-BE49-F238E27FC236}">
                <a16:creationId xmlns:a16="http://schemas.microsoft.com/office/drawing/2014/main" id="{08F52C4C-C030-48CA-AD32-62B0C80C3E39}"/>
              </a:ext>
            </a:extLst>
          </p:cNvPr>
          <p:cNvSpPr/>
          <p:nvPr/>
        </p:nvSpPr>
        <p:spPr>
          <a:xfrm>
            <a:off x="7350689" y="5271471"/>
            <a:ext cx="151044" cy="365911"/>
          </a:xfrm>
          <a:prstGeom prst="rect">
            <a:avLst/>
          </a:prstGeom>
          <a:solidFill>
            <a:sysClr val="window" lastClr="FFFFFF"/>
          </a:solidFill>
          <a:ln w="28575" cap="flat" cmpd="sng" algn="ctr">
            <a:solidFill>
              <a:srgbClr val="04428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mn-cs"/>
            </a:endParaRPr>
          </a:p>
        </p:txBody>
      </p:sp>
      <p:sp>
        <p:nvSpPr>
          <p:cNvPr id="108" name="矩形 107">
            <a:extLst>
              <a:ext uri="{FF2B5EF4-FFF2-40B4-BE49-F238E27FC236}">
                <a16:creationId xmlns:a16="http://schemas.microsoft.com/office/drawing/2014/main" id="{884DC9C5-8D94-4EE5-9B1B-64553D654A32}"/>
              </a:ext>
            </a:extLst>
          </p:cNvPr>
          <p:cNvSpPr/>
          <p:nvPr/>
        </p:nvSpPr>
        <p:spPr>
          <a:xfrm>
            <a:off x="8328428" y="5271470"/>
            <a:ext cx="582767" cy="365911"/>
          </a:xfrm>
          <a:prstGeom prst="rect">
            <a:avLst/>
          </a:prstGeom>
          <a:solidFill>
            <a:sysClr val="window" lastClr="FFFFFF"/>
          </a:solidFill>
          <a:ln w="28575" cap="flat" cmpd="sng" algn="ctr">
            <a:solidFill>
              <a:srgbClr val="B01F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mn-cs"/>
            </a:endParaRPr>
          </a:p>
        </p:txBody>
      </p:sp>
      <p:sp>
        <p:nvSpPr>
          <p:cNvPr id="109" name="矩形 108">
            <a:extLst>
              <a:ext uri="{FF2B5EF4-FFF2-40B4-BE49-F238E27FC236}">
                <a16:creationId xmlns:a16="http://schemas.microsoft.com/office/drawing/2014/main" id="{F96F3759-ABD6-4AF5-BAC6-B481C6F7E417}"/>
              </a:ext>
            </a:extLst>
          </p:cNvPr>
          <p:cNvSpPr/>
          <p:nvPr/>
        </p:nvSpPr>
        <p:spPr>
          <a:xfrm>
            <a:off x="9177705" y="4188187"/>
            <a:ext cx="582767" cy="365911"/>
          </a:xfrm>
          <a:prstGeom prst="rect">
            <a:avLst/>
          </a:prstGeom>
          <a:solidFill>
            <a:sysClr val="window" lastClr="FFFFFF"/>
          </a:solidFill>
          <a:ln w="28575" cap="flat" cmpd="sng" algn="ctr">
            <a:solidFill>
              <a:srgbClr val="B01F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mn-cs"/>
            </a:endParaRPr>
          </a:p>
        </p:txBody>
      </p:sp>
      <p:sp>
        <p:nvSpPr>
          <p:cNvPr id="110" name="矩形 109">
            <a:extLst>
              <a:ext uri="{FF2B5EF4-FFF2-40B4-BE49-F238E27FC236}">
                <a16:creationId xmlns:a16="http://schemas.microsoft.com/office/drawing/2014/main" id="{C0BA4361-140F-4D0A-A1F0-7C45CD18223A}"/>
              </a:ext>
            </a:extLst>
          </p:cNvPr>
          <p:cNvSpPr/>
          <p:nvPr/>
        </p:nvSpPr>
        <p:spPr>
          <a:xfrm>
            <a:off x="10073425" y="4184251"/>
            <a:ext cx="151044" cy="365911"/>
          </a:xfrm>
          <a:prstGeom prst="rect">
            <a:avLst/>
          </a:prstGeom>
          <a:solidFill>
            <a:sysClr val="window" lastClr="FFFFFF"/>
          </a:solidFill>
          <a:ln w="28575" cap="flat" cmpd="sng" algn="ctr">
            <a:solidFill>
              <a:srgbClr val="04428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mn-cs"/>
            </a:endParaRPr>
          </a:p>
        </p:txBody>
      </p:sp>
      <p:sp>
        <p:nvSpPr>
          <p:cNvPr id="111" name="矩形 110">
            <a:extLst>
              <a:ext uri="{FF2B5EF4-FFF2-40B4-BE49-F238E27FC236}">
                <a16:creationId xmlns:a16="http://schemas.microsoft.com/office/drawing/2014/main" id="{335DBA22-481C-4A4A-AE65-B65311B71DC4}"/>
              </a:ext>
            </a:extLst>
          </p:cNvPr>
          <p:cNvSpPr/>
          <p:nvPr/>
        </p:nvSpPr>
        <p:spPr>
          <a:xfrm>
            <a:off x="10954164" y="5276070"/>
            <a:ext cx="151044" cy="365911"/>
          </a:xfrm>
          <a:prstGeom prst="rect">
            <a:avLst/>
          </a:prstGeom>
          <a:solidFill>
            <a:sysClr val="window" lastClr="FFFFFF"/>
          </a:solidFill>
          <a:ln w="28575" cap="flat" cmpd="sng" algn="ctr">
            <a:solidFill>
              <a:srgbClr val="04428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mn-cs"/>
            </a:endParaRPr>
          </a:p>
        </p:txBody>
      </p:sp>
      <p:sp>
        <p:nvSpPr>
          <p:cNvPr id="112" name="文本框 111">
            <a:extLst>
              <a:ext uri="{FF2B5EF4-FFF2-40B4-BE49-F238E27FC236}">
                <a16:creationId xmlns:a16="http://schemas.microsoft.com/office/drawing/2014/main" id="{12961B83-8441-48D3-B2CD-32859AEF51BC}"/>
              </a:ext>
            </a:extLst>
          </p:cNvPr>
          <p:cNvSpPr txBox="1"/>
          <p:nvPr/>
        </p:nvSpPr>
        <p:spPr>
          <a:xfrm>
            <a:off x="4277800" y="4303569"/>
            <a:ext cx="204588"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04428A"/>
                </a:solidFill>
                <a:effectLst/>
                <a:uLnTx/>
                <a:uFillTx/>
                <a:latin typeface="+mn-ea"/>
              </a:rPr>
              <a:t>A</a:t>
            </a:r>
          </a:p>
        </p:txBody>
      </p:sp>
      <p:sp>
        <p:nvSpPr>
          <p:cNvPr id="113" name="文本框 112">
            <a:extLst>
              <a:ext uri="{FF2B5EF4-FFF2-40B4-BE49-F238E27FC236}">
                <a16:creationId xmlns:a16="http://schemas.microsoft.com/office/drawing/2014/main" id="{555809D9-8F15-41DE-8BB8-DAD988B58C33}"/>
              </a:ext>
            </a:extLst>
          </p:cNvPr>
          <p:cNvSpPr txBox="1"/>
          <p:nvPr/>
        </p:nvSpPr>
        <p:spPr>
          <a:xfrm>
            <a:off x="4278952" y="5406250"/>
            <a:ext cx="332513"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B01F24"/>
                </a:solidFill>
                <a:effectLst/>
                <a:uLnTx/>
                <a:uFillTx/>
                <a:latin typeface="+mn-ea"/>
              </a:rPr>
              <a:t>B</a:t>
            </a:r>
          </a:p>
        </p:txBody>
      </p:sp>
      <p:sp>
        <p:nvSpPr>
          <p:cNvPr id="114" name="矩形 113">
            <a:extLst>
              <a:ext uri="{FF2B5EF4-FFF2-40B4-BE49-F238E27FC236}">
                <a16:creationId xmlns:a16="http://schemas.microsoft.com/office/drawing/2014/main" id="{76426EA7-E9AF-4145-9DED-689B3C0D9511}"/>
              </a:ext>
            </a:extLst>
          </p:cNvPr>
          <p:cNvSpPr/>
          <p:nvPr/>
        </p:nvSpPr>
        <p:spPr>
          <a:xfrm>
            <a:off x="4684543" y="5271470"/>
            <a:ext cx="151044" cy="365911"/>
          </a:xfrm>
          <a:prstGeom prst="rect">
            <a:avLst/>
          </a:prstGeom>
          <a:solidFill>
            <a:sysClr val="window" lastClr="FFFFFF"/>
          </a:solidFill>
          <a:ln w="28575" cap="flat" cmpd="sng" algn="ctr">
            <a:solidFill>
              <a:srgbClr val="B01F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mn-cs"/>
            </a:endParaRPr>
          </a:p>
        </p:txBody>
      </p:sp>
      <p:sp>
        <p:nvSpPr>
          <p:cNvPr id="115" name="文本框 114">
            <a:extLst>
              <a:ext uri="{FF2B5EF4-FFF2-40B4-BE49-F238E27FC236}">
                <a16:creationId xmlns:a16="http://schemas.microsoft.com/office/drawing/2014/main" id="{BBDC4BB8-EB74-4FE9-8482-2AAEFEA765D0}"/>
              </a:ext>
            </a:extLst>
          </p:cNvPr>
          <p:cNvSpPr txBox="1"/>
          <p:nvPr/>
        </p:nvSpPr>
        <p:spPr>
          <a:xfrm>
            <a:off x="4677910" y="4984230"/>
            <a:ext cx="553880" cy="276999"/>
          </a:xfrm>
          <a:prstGeom prst="rect">
            <a:avLst/>
          </a:prstGeom>
          <a:noFill/>
        </p:spPr>
        <p:txBody>
          <a:bodyPr wrap="square" rtlCol="0">
            <a:spAutoFit/>
          </a:bodyPr>
          <a:lstStyle/>
          <a:p>
            <a:r>
              <a:rPr lang="en-US" sz="1200" kern="0" dirty="0">
                <a:solidFill>
                  <a:srgbClr val="B01F24"/>
                </a:solidFill>
                <a:latin typeface="+mn-ea"/>
              </a:rPr>
              <a:t>RTS</a:t>
            </a:r>
          </a:p>
        </p:txBody>
      </p:sp>
      <p:sp>
        <p:nvSpPr>
          <p:cNvPr id="116" name="文本框 115">
            <a:extLst>
              <a:ext uri="{FF2B5EF4-FFF2-40B4-BE49-F238E27FC236}">
                <a16:creationId xmlns:a16="http://schemas.microsoft.com/office/drawing/2014/main" id="{854A5EEB-4BB5-42DE-98CA-0DBF6A53D94E}"/>
              </a:ext>
            </a:extLst>
          </p:cNvPr>
          <p:cNvSpPr txBox="1"/>
          <p:nvPr/>
        </p:nvSpPr>
        <p:spPr>
          <a:xfrm>
            <a:off x="6504926" y="3934619"/>
            <a:ext cx="755327"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4428A"/>
                </a:solidFill>
                <a:effectLst/>
                <a:uLnTx/>
                <a:uFillTx/>
                <a:latin typeface="+mn-ea"/>
              </a:rPr>
              <a:t>CTS</a:t>
            </a:r>
          </a:p>
        </p:txBody>
      </p:sp>
      <p:sp>
        <p:nvSpPr>
          <p:cNvPr id="117" name="文本框 116">
            <a:extLst>
              <a:ext uri="{FF2B5EF4-FFF2-40B4-BE49-F238E27FC236}">
                <a16:creationId xmlns:a16="http://schemas.microsoft.com/office/drawing/2014/main" id="{40384999-507F-4AAA-9D75-3E44D79CA28C}"/>
              </a:ext>
            </a:extLst>
          </p:cNvPr>
          <p:cNvSpPr txBox="1"/>
          <p:nvPr/>
        </p:nvSpPr>
        <p:spPr>
          <a:xfrm>
            <a:off x="5516394" y="3940276"/>
            <a:ext cx="488861"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B01F24"/>
                </a:solidFill>
                <a:effectLst/>
                <a:uLnTx/>
                <a:uFillTx/>
                <a:latin typeface="+mn-ea"/>
              </a:rPr>
              <a:t>RTS</a:t>
            </a:r>
          </a:p>
        </p:txBody>
      </p:sp>
      <p:sp>
        <p:nvSpPr>
          <p:cNvPr id="118" name="文本框 117">
            <a:extLst>
              <a:ext uri="{FF2B5EF4-FFF2-40B4-BE49-F238E27FC236}">
                <a16:creationId xmlns:a16="http://schemas.microsoft.com/office/drawing/2014/main" id="{8E3951FC-E0C8-4084-9605-6D2DB61B4960}"/>
              </a:ext>
            </a:extLst>
          </p:cNvPr>
          <p:cNvSpPr txBox="1"/>
          <p:nvPr/>
        </p:nvSpPr>
        <p:spPr>
          <a:xfrm>
            <a:off x="7285837" y="4984230"/>
            <a:ext cx="635926" cy="276999"/>
          </a:xfrm>
          <a:prstGeom prst="rect">
            <a:avLst/>
          </a:prstGeom>
          <a:noFill/>
        </p:spPr>
        <p:txBody>
          <a:bodyPr wrap="square" rtlCol="0">
            <a:spAutoFit/>
          </a:bodyPr>
          <a:lstStyle/>
          <a:p>
            <a:r>
              <a:rPr lang="en-US" sz="1200" kern="0" dirty="0">
                <a:solidFill>
                  <a:srgbClr val="04428A"/>
                </a:solidFill>
                <a:latin typeface="+mn-ea"/>
              </a:rPr>
              <a:t>CTS</a:t>
            </a:r>
          </a:p>
        </p:txBody>
      </p:sp>
      <p:sp>
        <p:nvSpPr>
          <p:cNvPr id="119" name="文本框 118">
            <a:extLst>
              <a:ext uri="{FF2B5EF4-FFF2-40B4-BE49-F238E27FC236}">
                <a16:creationId xmlns:a16="http://schemas.microsoft.com/office/drawing/2014/main" id="{5DE0D8D0-4946-4B61-B765-111713FCF8D5}"/>
              </a:ext>
            </a:extLst>
          </p:cNvPr>
          <p:cNvSpPr txBox="1"/>
          <p:nvPr/>
        </p:nvSpPr>
        <p:spPr>
          <a:xfrm>
            <a:off x="8411379" y="4984230"/>
            <a:ext cx="816426" cy="276999"/>
          </a:xfrm>
          <a:prstGeom prst="rect">
            <a:avLst/>
          </a:prstGeom>
          <a:noFill/>
        </p:spPr>
        <p:txBody>
          <a:bodyPr wrap="square" rtlCol="0">
            <a:spAutoFit/>
          </a:bodyPr>
          <a:lstStyle/>
          <a:p>
            <a:r>
              <a:rPr lang="en-US" sz="1200" kern="0" dirty="0">
                <a:solidFill>
                  <a:srgbClr val="B01F24"/>
                </a:solidFill>
                <a:latin typeface="+mn-ea"/>
              </a:rPr>
              <a:t>DATA</a:t>
            </a:r>
          </a:p>
        </p:txBody>
      </p:sp>
      <p:sp>
        <p:nvSpPr>
          <p:cNvPr id="120" name="文本框 119">
            <a:extLst>
              <a:ext uri="{FF2B5EF4-FFF2-40B4-BE49-F238E27FC236}">
                <a16:creationId xmlns:a16="http://schemas.microsoft.com/office/drawing/2014/main" id="{9FE803A9-D362-4D11-B4E0-C612C695DE4D}"/>
              </a:ext>
            </a:extLst>
          </p:cNvPr>
          <p:cNvSpPr txBox="1"/>
          <p:nvPr/>
        </p:nvSpPr>
        <p:spPr>
          <a:xfrm>
            <a:off x="9200000" y="3914710"/>
            <a:ext cx="873423" cy="276999"/>
          </a:xfrm>
          <a:prstGeom prst="rect">
            <a:avLst/>
          </a:prstGeom>
          <a:noFill/>
        </p:spPr>
        <p:txBody>
          <a:bodyPr wrap="square" rtlCol="0">
            <a:spAutoFit/>
          </a:bodyPr>
          <a:lstStyle/>
          <a:p>
            <a:r>
              <a:rPr lang="en-US" sz="1200" kern="0" dirty="0">
                <a:solidFill>
                  <a:srgbClr val="B01F24"/>
                </a:solidFill>
                <a:latin typeface="+mn-ea"/>
              </a:rPr>
              <a:t>DATA</a:t>
            </a:r>
          </a:p>
        </p:txBody>
      </p:sp>
      <p:sp>
        <p:nvSpPr>
          <p:cNvPr id="121" name="文本框 120">
            <a:extLst>
              <a:ext uri="{FF2B5EF4-FFF2-40B4-BE49-F238E27FC236}">
                <a16:creationId xmlns:a16="http://schemas.microsoft.com/office/drawing/2014/main" id="{206867A1-99BB-45FB-94FE-E661DF5DE3E3}"/>
              </a:ext>
            </a:extLst>
          </p:cNvPr>
          <p:cNvSpPr txBox="1"/>
          <p:nvPr/>
        </p:nvSpPr>
        <p:spPr>
          <a:xfrm>
            <a:off x="10073425" y="3920001"/>
            <a:ext cx="582766" cy="276999"/>
          </a:xfrm>
          <a:prstGeom prst="rect">
            <a:avLst/>
          </a:prstGeom>
          <a:noFill/>
        </p:spPr>
        <p:txBody>
          <a:bodyPr wrap="square" rtlCol="0">
            <a:spAutoFit/>
          </a:bodyPr>
          <a:lstStyle/>
          <a:p>
            <a:r>
              <a:rPr lang="en-US" sz="1200" kern="0" dirty="0">
                <a:solidFill>
                  <a:srgbClr val="04428A"/>
                </a:solidFill>
                <a:latin typeface="+mn-ea"/>
              </a:rPr>
              <a:t>ACK</a:t>
            </a:r>
          </a:p>
        </p:txBody>
      </p:sp>
      <p:sp>
        <p:nvSpPr>
          <p:cNvPr id="122" name="文本框 121">
            <a:extLst>
              <a:ext uri="{FF2B5EF4-FFF2-40B4-BE49-F238E27FC236}">
                <a16:creationId xmlns:a16="http://schemas.microsoft.com/office/drawing/2014/main" id="{F10CEDFC-ED4E-4512-9299-448D83F966F3}"/>
              </a:ext>
            </a:extLst>
          </p:cNvPr>
          <p:cNvSpPr txBox="1"/>
          <p:nvPr/>
        </p:nvSpPr>
        <p:spPr>
          <a:xfrm>
            <a:off x="10897352" y="4999486"/>
            <a:ext cx="577704" cy="276999"/>
          </a:xfrm>
          <a:prstGeom prst="rect">
            <a:avLst/>
          </a:prstGeom>
          <a:noFill/>
        </p:spPr>
        <p:txBody>
          <a:bodyPr wrap="square" rtlCol="0">
            <a:spAutoFit/>
          </a:bodyPr>
          <a:lstStyle/>
          <a:p>
            <a:r>
              <a:rPr lang="en-US" sz="1200" kern="0" dirty="0">
                <a:solidFill>
                  <a:srgbClr val="04428A"/>
                </a:solidFill>
                <a:latin typeface="+mn-ea"/>
              </a:rPr>
              <a:t>ACK</a:t>
            </a:r>
          </a:p>
        </p:txBody>
      </p:sp>
      <p:cxnSp>
        <p:nvCxnSpPr>
          <p:cNvPr id="123" name="直接箭头连接符 122">
            <a:extLst>
              <a:ext uri="{FF2B5EF4-FFF2-40B4-BE49-F238E27FC236}">
                <a16:creationId xmlns:a16="http://schemas.microsoft.com/office/drawing/2014/main" id="{E1AD55B3-7117-406B-804A-0CF814E34468}"/>
              </a:ext>
            </a:extLst>
          </p:cNvPr>
          <p:cNvCxnSpPr>
            <a:cxnSpLocks/>
          </p:cNvCxnSpPr>
          <p:nvPr/>
        </p:nvCxnSpPr>
        <p:spPr>
          <a:xfrm flipV="1">
            <a:off x="4839244" y="4554099"/>
            <a:ext cx="759312" cy="1075930"/>
          </a:xfrm>
          <a:prstGeom prst="straightConnector1">
            <a:avLst/>
          </a:prstGeom>
          <a:noFill/>
          <a:ln w="28575" cap="flat" cmpd="sng" algn="ctr">
            <a:solidFill>
              <a:srgbClr val="B01F24"/>
            </a:solidFill>
            <a:prstDash val="solid"/>
            <a:miter lim="800000"/>
            <a:tailEnd type="triangle"/>
          </a:ln>
          <a:effectLst/>
        </p:spPr>
      </p:cxnSp>
      <p:cxnSp>
        <p:nvCxnSpPr>
          <p:cNvPr id="124" name="直接箭头连接符 123">
            <a:extLst>
              <a:ext uri="{FF2B5EF4-FFF2-40B4-BE49-F238E27FC236}">
                <a16:creationId xmlns:a16="http://schemas.microsoft.com/office/drawing/2014/main" id="{A7FFA3A7-EE26-4F54-8849-760445F8DCD8}"/>
              </a:ext>
            </a:extLst>
          </p:cNvPr>
          <p:cNvCxnSpPr>
            <a:cxnSpLocks/>
          </p:cNvCxnSpPr>
          <p:nvPr/>
        </p:nvCxnSpPr>
        <p:spPr>
          <a:xfrm>
            <a:off x="6655971" y="4549745"/>
            <a:ext cx="694718" cy="1087636"/>
          </a:xfrm>
          <a:prstGeom prst="straightConnector1">
            <a:avLst/>
          </a:prstGeom>
          <a:noFill/>
          <a:ln w="28575" cap="flat" cmpd="sng" algn="ctr">
            <a:solidFill>
              <a:srgbClr val="04428A"/>
            </a:solidFill>
            <a:prstDash val="solid"/>
            <a:miter lim="800000"/>
            <a:tailEnd type="triangle"/>
          </a:ln>
          <a:effectLst/>
        </p:spPr>
      </p:cxnSp>
      <p:cxnSp>
        <p:nvCxnSpPr>
          <p:cNvPr id="125" name="直接箭头连接符 124">
            <a:extLst>
              <a:ext uri="{FF2B5EF4-FFF2-40B4-BE49-F238E27FC236}">
                <a16:creationId xmlns:a16="http://schemas.microsoft.com/office/drawing/2014/main" id="{5FBABC51-C632-4BC5-BD68-0EB3956B6767}"/>
              </a:ext>
            </a:extLst>
          </p:cNvPr>
          <p:cNvCxnSpPr>
            <a:cxnSpLocks/>
          </p:cNvCxnSpPr>
          <p:nvPr/>
        </p:nvCxnSpPr>
        <p:spPr>
          <a:xfrm flipV="1">
            <a:off x="8905468" y="4549745"/>
            <a:ext cx="271778" cy="1087636"/>
          </a:xfrm>
          <a:prstGeom prst="straightConnector1">
            <a:avLst/>
          </a:prstGeom>
          <a:noFill/>
          <a:ln w="28575" cap="flat" cmpd="sng" algn="ctr">
            <a:solidFill>
              <a:srgbClr val="B01F24"/>
            </a:solidFill>
            <a:prstDash val="solid"/>
            <a:miter lim="800000"/>
            <a:tailEnd type="triangle"/>
          </a:ln>
          <a:effectLst/>
        </p:spPr>
      </p:cxnSp>
      <p:cxnSp>
        <p:nvCxnSpPr>
          <p:cNvPr id="126" name="直接箭头连接符 125">
            <a:extLst>
              <a:ext uri="{FF2B5EF4-FFF2-40B4-BE49-F238E27FC236}">
                <a16:creationId xmlns:a16="http://schemas.microsoft.com/office/drawing/2014/main" id="{81C4FB57-4F32-45A0-B0E1-ACC73F763930}"/>
              </a:ext>
            </a:extLst>
          </p:cNvPr>
          <p:cNvCxnSpPr>
            <a:cxnSpLocks/>
          </p:cNvCxnSpPr>
          <p:nvPr/>
        </p:nvCxnSpPr>
        <p:spPr>
          <a:xfrm>
            <a:off x="10209688" y="4539479"/>
            <a:ext cx="716671" cy="1093306"/>
          </a:xfrm>
          <a:prstGeom prst="straightConnector1">
            <a:avLst/>
          </a:prstGeom>
          <a:noFill/>
          <a:ln w="28575" cap="flat" cmpd="sng" algn="ctr">
            <a:solidFill>
              <a:srgbClr val="04428A"/>
            </a:solidFill>
            <a:prstDash val="solid"/>
            <a:miter lim="800000"/>
            <a:tailEnd type="triangle"/>
          </a:ln>
          <a:effectLst/>
        </p:spPr>
      </p:cxnSp>
      <p:cxnSp>
        <p:nvCxnSpPr>
          <p:cNvPr id="127" name="直接连接符 126">
            <a:extLst>
              <a:ext uri="{FF2B5EF4-FFF2-40B4-BE49-F238E27FC236}">
                <a16:creationId xmlns:a16="http://schemas.microsoft.com/office/drawing/2014/main" id="{B68C6626-0AAB-4007-AF7D-2DE3A824F24E}"/>
              </a:ext>
            </a:extLst>
          </p:cNvPr>
          <p:cNvCxnSpPr/>
          <p:nvPr/>
        </p:nvCxnSpPr>
        <p:spPr>
          <a:xfrm>
            <a:off x="6504927" y="3523237"/>
            <a:ext cx="0" cy="2614267"/>
          </a:xfrm>
          <a:prstGeom prst="line">
            <a:avLst/>
          </a:prstGeom>
          <a:noFill/>
          <a:ln w="28575" cap="flat" cmpd="sng" algn="ctr">
            <a:solidFill>
              <a:sysClr val="window" lastClr="FFFFFF">
                <a:lumMod val="65000"/>
              </a:sysClr>
            </a:solidFill>
            <a:prstDash val="dash"/>
            <a:miter lim="800000"/>
          </a:ln>
          <a:effectLst/>
        </p:spPr>
      </p:cxnSp>
      <p:cxnSp>
        <p:nvCxnSpPr>
          <p:cNvPr id="128" name="直接连接符 127">
            <a:extLst>
              <a:ext uri="{FF2B5EF4-FFF2-40B4-BE49-F238E27FC236}">
                <a16:creationId xmlns:a16="http://schemas.microsoft.com/office/drawing/2014/main" id="{AC95BD34-1482-41E2-9B0B-EAB957118296}"/>
              </a:ext>
            </a:extLst>
          </p:cNvPr>
          <p:cNvCxnSpPr/>
          <p:nvPr/>
        </p:nvCxnSpPr>
        <p:spPr>
          <a:xfrm>
            <a:off x="8334393" y="3523237"/>
            <a:ext cx="0" cy="2614267"/>
          </a:xfrm>
          <a:prstGeom prst="line">
            <a:avLst/>
          </a:prstGeom>
          <a:noFill/>
          <a:ln w="28575" cap="flat" cmpd="sng" algn="ctr">
            <a:solidFill>
              <a:sysClr val="window" lastClr="FFFFFF">
                <a:lumMod val="65000"/>
              </a:sysClr>
            </a:solidFill>
            <a:prstDash val="dash"/>
            <a:miter lim="800000"/>
          </a:ln>
          <a:effectLst/>
        </p:spPr>
      </p:cxnSp>
      <p:cxnSp>
        <p:nvCxnSpPr>
          <p:cNvPr id="129" name="直接连接符 128">
            <a:extLst>
              <a:ext uri="{FF2B5EF4-FFF2-40B4-BE49-F238E27FC236}">
                <a16:creationId xmlns:a16="http://schemas.microsoft.com/office/drawing/2014/main" id="{17EAD850-E403-486F-88C0-6A00F19277D3}"/>
              </a:ext>
            </a:extLst>
          </p:cNvPr>
          <p:cNvCxnSpPr/>
          <p:nvPr/>
        </p:nvCxnSpPr>
        <p:spPr>
          <a:xfrm>
            <a:off x="10077082" y="3591435"/>
            <a:ext cx="0" cy="2614267"/>
          </a:xfrm>
          <a:prstGeom prst="line">
            <a:avLst/>
          </a:prstGeom>
          <a:noFill/>
          <a:ln w="28575" cap="flat" cmpd="sng" algn="ctr">
            <a:solidFill>
              <a:sysClr val="window" lastClr="FFFFFF">
                <a:lumMod val="65000"/>
              </a:sysClr>
            </a:solidFill>
            <a:prstDash val="dash"/>
            <a:miter lim="800000"/>
          </a:ln>
          <a:effectLst/>
        </p:spPr>
      </p:cxnSp>
      <p:cxnSp>
        <p:nvCxnSpPr>
          <p:cNvPr id="130" name="直接连接符 129">
            <a:extLst>
              <a:ext uri="{FF2B5EF4-FFF2-40B4-BE49-F238E27FC236}">
                <a16:creationId xmlns:a16="http://schemas.microsoft.com/office/drawing/2014/main" id="{07310784-5F72-448F-9E68-F3E06656DCC4}"/>
              </a:ext>
            </a:extLst>
          </p:cNvPr>
          <p:cNvCxnSpPr/>
          <p:nvPr/>
        </p:nvCxnSpPr>
        <p:spPr>
          <a:xfrm>
            <a:off x="4677910" y="3591435"/>
            <a:ext cx="0" cy="2614267"/>
          </a:xfrm>
          <a:prstGeom prst="line">
            <a:avLst/>
          </a:prstGeom>
          <a:noFill/>
          <a:ln w="28575" cap="flat" cmpd="sng" algn="ctr">
            <a:solidFill>
              <a:sysClr val="window" lastClr="FFFFFF">
                <a:lumMod val="65000"/>
              </a:sysClr>
            </a:solidFill>
            <a:prstDash val="dash"/>
            <a:miter lim="800000"/>
          </a:ln>
          <a:effectLst/>
        </p:spPr>
      </p:cxnSp>
      <p:sp>
        <p:nvSpPr>
          <p:cNvPr id="40" name="文本框 39">
            <a:extLst>
              <a:ext uri="{FF2B5EF4-FFF2-40B4-BE49-F238E27FC236}">
                <a16:creationId xmlns:a16="http://schemas.microsoft.com/office/drawing/2014/main" id="{95105F05-55B2-4EC8-958F-8F2949EC112B}"/>
              </a:ext>
            </a:extLst>
          </p:cNvPr>
          <p:cNvSpPr txBox="1"/>
          <p:nvPr/>
        </p:nvSpPr>
        <p:spPr>
          <a:xfrm>
            <a:off x="1292839" y="5775582"/>
            <a:ext cx="10474510" cy="1025736"/>
          </a:xfrm>
          <a:prstGeom prst="rect">
            <a:avLst/>
          </a:prstGeom>
          <a:noFill/>
        </p:spPr>
        <p:txBody>
          <a:bodyPr wrap="square" lIns="0" tIns="0" rIns="0" bIns="0" rtlCol="0" anchor="ctr">
            <a:normAutofit/>
          </a:bodyPr>
          <a:lstStyle/>
          <a:p>
            <a:pPr>
              <a:lnSpc>
                <a:spcPct val="125000"/>
              </a:lnSpc>
              <a:spcAft>
                <a:spcPts val="500"/>
              </a:spcAft>
            </a:pPr>
            <a:r>
              <a:rPr lang="en-US" sz="1400" dirty="0"/>
              <a:t>[6] Noh Y, Wang P, Lee U, et al. DOTS: A Propagation Delay-Aware Opportunistic MAC Protocol for Mobile Underwater Networks[C]// IEEE International Conference on Network Protocols, Kyoto, Japan, 2011.</a:t>
            </a:r>
          </a:p>
        </p:txBody>
      </p:sp>
      <p:sp>
        <p:nvSpPr>
          <p:cNvPr id="152" name="矩形: 圆角 151">
            <a:extLst>
              <a:ext uri="{FF2B5EF4-FFF2-40B4-BE49-F238E27FC236}">
                <a16:creationId xmlns:a16="http://schemas.microsoft.com/office/drawing/2014/main" id="{AB2AE6E3-789D-4B9A-A77A-A99B128C05BD}"/>
              </a:ext>
            </a:extLst>
          </p:cNvPr>
          <p:cNvSpPr/>
          <p:nvPr/>
        </p:nvSpPr>
        <p:spPr>
          <a:xfrm>
            <a:off x="620478" y="2079150"/>
            <a:ext cx="2629195" cy="431922"/>
          </a:xfrm>
          <a:prstGeom prst="roundRect">
            <a:avLst/>
          </a:prstGeom>
          <a:noFill/>
          <a:ln w="38100">
            <a:solidFill>
              <a:srgbClr val="04428A"/>
            </a:solidFill>
            <a:prstDash val="soli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3" name="矩形 152">
            <a:extLst>
              <a:ext uri="{FF2B5EF4-FFF2-40B4-BE49-F238E27FC236}">
                <a16:creationId xmlns:a16="http://schemas.microsoft.com/office/drawing/2014/main" id="{9B926FE8-BCCD-4299-AE02-AAE8B35A66DD}"/>
              </a:ext>
            </a:extLst>
          </p:cNvPr>
          <p:cNvSpPr/>
          <p:nvPr/>
        </p:nvSpPr>
        <p:spPr>
          <a:xfrm>
            <a:off x="801232" y="2143736"/>
            <a:ext cx="2353529" cy="323165"/>
          </a:xfrm>
          <a:prstGeom prst="rect">
            <a:avLst/>
          </a:prstGeom>
        </p:spPr>
        <p:txBody>
          <a:bodyPr wrap="none">
            <a:spAutoFit/>
          </a:bodyPr>
          <a:lstStyle/>
          <a:p>
            <a:r>
              <a:rPr lang="zh-CN" altLang="en-US" sz="1500" b="1" dirty="0">
                <a:solidFill>
                  <a:srgbClr val="B01F24"/>
                </a:solidFill>
              </a:rPr>
              <a:t>监听</a:t>
            </a:r>
            <a:r>
              <a:rPr lang="zh-CN" altLang="en-US" sz="1500" b="1" dirty="0"/>
              <a:t> 邻节点发送的数据帧</a:t>
            </a:r>
            <a:endParaRPr lang="en-US" sz="1500" b="1" dirty="0"/>
          </a:p>
        </p:txBody>
      </p:sp>
      <p:sp>
        <p:nvSpPr>
          <p:cNvPr id="154" name="矩形: 圆角 153">
            <a:extLst>
              <a:ext uri="{FF2B5EF4-FFF2-40B4-BE49-F238E27FC236}">
                <a16:creationId xmlns:a16="http://schemas.microsoft.com/office/drawing/2014/main" id="{683A1D75-2D12-4253-93D8-9E94BB5A290D}"/>
              </a:ext>
            </a:extLst>
          </p:cNvPr>
          <p:cNvSpPr/>
          <p:nvPr/>
        </p:nvSpPr>
        <p:spPr>
          <a:xfrm>
            <a:off x="3921162" y="1703390"/>
            <a:ext cx="2717572" cy="431922"/>
          </a:xfrm>
          <a:prstGeom prst="roundRect">
            <a:avLst/>
          </a:prstGeom>
          <a:noFill/>
          <a:ln w="38100">
            <a:solidFill>
              <a:srgbClr val="04428A"/>
            </a:solidFill>
            <a:prstDash val="soli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5" name="矩形 154">
            <a:extLst>
              <a:ext uri="{FF2B5EF4-FFF2-40B4-BE49-F238E27FC236}">
                <a16:creationId xmlns:a16="http://schemas.microsoft.com/office/drawing/2014/main" id="{A2D323C4-C5F1-4E2E-A180-ECE389FA72A9}"/>
              </a:ext>
            </a:extLst>
          </p:cNvPr>
          <p:cNvSpPr/>
          <p:nvPr/>
        </p:nvSpPr>
        <p:spPr>
          <a:xfrm>
            <a:off x="4321263" y="1767732"/>
            <a:ext cx="2179136" cy="323165"/>
          </a:xfrm>
          <a:prstGeom prst="rect">
            <a:avLst/>
          </a:prstGeom>
        </p:spPr>
        <p:txBody>
          <a:bodyPr wrap="square">
            <a:spAutoFit/>
          </a:bodyPr>
          <a:lstStyle/>
          <a:p>
            <a:r>
              <a:rPr lang="zh-CN" altLang="en-US" sz="1500" b="1" dirty="0">
                <a:solidFill>
                  <a:srgbClr val="B01F24"/>
                </a:solidFill>
              </a:rPr>
              <a:t>建立</a:t>
            </a:r>
            <a:r>
              <a:rPr lang="en-US" altLang="zh-CN" sz="1500" b="1" dirty="0">
                <a:solidFill>
                  <a:srgbClr val="B01F24"/>
                </a:solidFill>
              </a:rPr>
              <a:t>/</a:t>
            </a:r>
            <a:r>
              <a:rPr lang="zh-CN" altLang="en-US" sz="1500" b="1" dirty="0">
                <a:solidFill>
                  <a:srgbClr val="B01F24"/>
                </a:solidFill>
              </a:rPr>
              <a:t>更新 </a:t>
            </a:r>
            <a:r>
              <a:rPr lang="zh-CN" altLang="en-US" sz="1500" b="1" dirty="0"/>
              <a:t>时延信息表</a:t>
            </a:r>
            <a:endParaRPr lang="en-US" sz="1500" b="1" dirty="0"/>
          </a:p>
        </p:txBody>
      </p:sp>
      <p:sp>
        <p:nvSpPr>
          <p:cNvPr id="156" name="矩形: 圆角 155">
            <a:extLst>
              <a:ext uri="{FF2B5EF4-FFF2-40B4-BE49-F238E27FC236}">
                <a16:creationId xmlns:a16="http://schemas.microsoft.com/office/drawing/2014/main" id="{CD766AE6-4885-4357-BB57-2244D039F316}"/>
              </a:ext>
            </a:extLst>
          </p:cNvPr>
          <p:cNvSpPr/>
          <p:nvPr/>
        </p:nvSpPr>
        <p:spPr>
          <a:xfrm>
            <a:off x="3921162" y="2517643"/>
            <a:ext cx="2717572" cy="431922"/>
          </a:xfrm>
          <a:prstGeom prst="roundRect">
            <a:avLst/>
          </a:prstGeom>
          <a:noFill/>
          <a:ln w="38100">
            <a:solidFill>
              <a:srgbClr val="04428A"/>
            </a:solidFill>
            <a:prstDash val="soli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7" name="矩形 156">
            <a:extLst>
              <a:ext uri="{FF2B5EF4-FFF2-40B4-BE49-F238E27FC236}">
                <a16:creationId xmlns:a16="http://schemas.microsoft.com/office/drawing/2014/main" id="{F6B0D1BF-3E02-456B-9431-A964A9BC9608}"/>
              </a:ext>
            </a:extLst>
          </p:cNvPr>
          <p:cNvSpPr/>
          <p:nvPr/>
        </p:nvSpPr>
        <p:spPr>
          <a:xfrm>
            <a:off x="4303679" y="2583104"/>
            <a:ext cx="2179136" cy="323165"/>
          </a:xfrm>
          <a:prstGeom prst="rect">
            <a:avLst/>
          </a:prstGeom>
        </p:spPr>
        <p:txBody>
          <a:bodyPr wrap="square">
            <a:spAutoFit/>
          </a:bodyPr>
          <a:lstStyle/>
          <a:p>
            <a:r>
              <a:rPr lang="zh-CN" altLang="en-US" sz="1500" b="1" dirty="0">
                <a:solidFill>
                  <a:srgbClr val="B01F24"/>
                </a:solidFill>
              </a:rPr>
              <a:t>建立</a:t>
            </a:r>
            <a:r>
              <a:rPr lang="en-US" altLang="zh-CN" sz="1500" b="1" dirty="0">
                <a:solidFill>
                  <a:srgbClr val="B01F24"/>
                </a:solidFill>
              </a:rPr>
              <a:t>/</a:t>
            </a:r>
            <a:r>
              <a:rPr lang="zh-CN" altLang="en-US" sz="1500" b="1" dirty="0">
                <a:solidFill>
                  <a:srgbClr val="B01F24"/>
                </a:solidFill>
              </a:rPr>
              <a:t>更新 </a:t>
            </a:r>
            <a:r>
              <a:rPr lang="zh-CN" altLang="en-US" sz="1500" b="1" dirty="0"/>
              <a:t>冲突信息表</a:t>
            </a:r>
            <a:endParaRPr lang="en-US" sz="1500" b="1" dirty="0"/>
          </a:p>
        </p:txBody>
      </p:sp>
      <p:sp>
        <p:nvSpPr>
          <p:cNvPr id="158" name="矩形: 圆角 157">
            <a:extLst>
              <a:ext uri="{FF2B5EF4-FFF2-40B4-BE49-F238E27FC236}">
                <a16:creationId xmlns:a16="http://schemas.microsoft.com/office/drawing/2014/main" id="{CE8E05B6-38B3-4558-832A-F272CB7E34C0}"/>
              </a:ext>
            </a:extLst>
          </p:cNvPr>
          <p:cNvSpPr/>
          <p:nvPr/>
        </p:nvSpPr>
        <p:spPr>
          <a:xfrm>
            <a:off x="7081625" y="2078366"/>
            <a:ext cx="2629195" cy="431922"/>
          </a:xfrm>
          <a:prstGeom prst="roundRect">
            <a:avLst/>
          </a:prstGeom>
          <a:noFill/>
          <a:ln w="38100">
            <a:solidFill>
              <a:srgbClr val="04428A"/>
            </a:solidFill>
            <a:prstDash val="soli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9" name="矩形 158">
            <a:extLst>
              <a:ext uri="{FF2B5EF4-FFF2-40B4-BE49-F238E27FC236}">
                <a16:creationId xmlns:a16="http://schemas.microsoft.com/office/drawing/2014/main" id="{411F736F-6DEB-4732-89D3-7E4E05D534E3}"/>
              </a:ext>
            </a:extLst>
          </p:cNvPr>
          <p:cNvSpPr/>
          <p:nvPr/>
        </p:nvSpPr>
        <p:spPr>
          <a:xfrm>
            <a:off x="7332109" y="2144768"/>
            <a:ext cx="2161169" cy="323165"/>
          </a:xfrm>
          <a:prstGeom prst="rect">
            <a:avLst/>
          </a:prstGeom>
        </p:spPr>
        <p:txBody>
          <a:bodyPr wrap="none">
            <a:spAutoFit/>
          </a:bodyPr>
          <a:lstStyle/>
          <a:p>
            <a:r>
              <a:rPr lang="zh-CN" altLang="en-US" sz="1500" b="1" dirty="0">
                <a:solidFill>
                  <a:srgbClr val="B01F24"/>
                </a:solidFill>
              </a:rPr>
              <a:t>遍历</a:t>
            </a:r>
            <a:r>
              <a:rPr lang="zh-CN" altLang="en-US" sz="1500" b="1" dirty="0"/>
              <a:t> 邻节点冲突信息表</a:t>
            </a:r>
            <a:endParaRPr lang="en-US" sz="1500" b="1" dirty="0"/>
          </a:p>
        </p:txBody>
      </p:sp>
      <p:sp>
        <p:nvSpPr>
          <p:cNvPr id="160" name="矩形: 圆角 159">
            <a:extLst>
              <a:ext uri="{FF2B5EF4-FFF2-40B4-BE49-F238E27FC236}">
                <a16:creationId xmlns:a16="http://schemas.microsoft.com/office/drawing/2014/main" id="{B5B72164-77E0-409F-B929-F03A0FE44808}"/>
              </a:ext>
            </a:extLst>
          </p:cNvPr>
          <p:cNvSpPr/>
          <p:nvPr/>
        </p:nvSpPr>
        <p:spPr>
          <a:xfrm>
            <a:off x="10075777" y="2076722"/>
            <a:ext cx="1442742" cy="431922"/>
          </a:xfrm>
          <a:prstGeom prst="roundRect">
            <a:avLst/>
          </a:prstGeom>
          <a:noFill/>
          <a:ln w="38100">
            <a:solidFill>
              <a:srgbClr val="04428A"/>
            </a:solidFill>
            <a:prstDash val="soli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2" name="矩形 161">
            <a:extLst>
              <a:ext uri="{FF2B5EF4-FFF2-40B4-BE49-F238E27FC236}">
                <a16:creationId xmlns:a16="http://schemas.microsoft.com/office/drawing/2014/main" id="{ADC3F6A5-AC2D-4C96-B571-6B82AEE30DA9}"/>
              </a:ext>
            </a:extLst>
          </p:cNvPr>
          <p:cNvSpPr/>
          <p:nvPr/>
        </p:nvSpPr>
        <p:spPr>
          <a:xfrm>
            <a:off x="10340562" y="2135312"/>
            <a:ext cx="1105552" cy="323165"/>
          </a:xfrm>
          <a:prstGeom prst="rect">
            <a:avLst/>
          </a:prstGeom>
        </p:spPr>
        <p:txBody>
          <a:bodyPr wrap="square">
            <a:spAutoFit/>
          </a:bodyPr>
          <a:lstStyle/>
          <a:p>
            <a:r>
              <a:rPr lang="zh-CN" altLang="en-US" sz="1500" b="1" dirty="0">
                <a:solidFill>
                  <a:srgbClr val="B01F24"/>
                </a:solidFill>
              </a:rPr>
              <a:t>检测</a:t>
            </a:r>
            <a:r>
              <a:rPr lang="zh-CN" altLang="en-US" sz="1500" b="1" dirty="0"/>
              <a:t> 冲突</a:t>
            </a:r>
            <a:endParaRPr lang="en-US" sz="1500" b="1" dirty="0"/>
          </a:p>
        </p:txBody>
      </p:sp>
      <p:cxnSp>
        <p:nvCxnSpPr>
          <p:cNvPr id="163" name="连接符: 肘形 162">
            <a:extLst>
              <a:ext uri="{FF2B5EF4-FFF2-40B4-BE49-F238E27FC236}">
                <a16:creationId xmlns:a16="http://schemas.microsoft.com/office/drawing/2014/main" id="{FDF2A511-AFEF-4606-A640-E4CAC37C0891}"/>
              </a:ext>
            </a:extLst>
          </p:cNvPr>
          <p:cNvCxnSpPr>
            <a:cxnSpLocks/>
            <a:stCxn id="152" idx="3"/>
            <a:endCxn id="154" idx="1"/>
          </p:cNvCxnSpPr>
          <p:nvPr/>
        </p:nvCxnSpPr>
        <p:spPr>
          <a:xfrm flipV="1">
            <a:off x="3249673" y="1919351"/>
            <a:ext cx="671489" cy="375760"/>
          </a:xfrm>
          <a:prstGeom prst="bentConnector3">
            <a:avLst/>
          </a:prstGeom>
          <a:ln w="28575">
            <a:solidFill>
              <a:srgbClr val="04428A"/>
            </a:solidFill>
            <a:tailEnd type="triangle"/>
          </a:ln>
        </p:spPr>
        <p:style>
          <a:lnRef idx="1">
            <a:schemeClr val="accent2"/>
          </a:lnRef>
          <a:fillRef idx="0">
            <a:schemeClr val="accent2"/>
          </a:fillRef>
          <a:effectRef idx="0">
            <a:schemeClr val="accent2"/>
          </a:effectRef>
          <a:fontRef idx="minor">
            <a:schemeClr val="tx1"/>
          </a:fontRef>
        </p:style>
      </p:cxnSp>
      <p:cxnSp>
        <p:nvCxnSpPr>
          <p:cNvPr id="164" name="连接符: 肘形 163">
            <a:extLst>
              <a:ext uri="{FF2B5EF4-FFF2-40B4-BE49-F238E27FC236}">
                <a16:creationId xmlns:a16="http://schemas.microsoft.com/office/drawing/2014/main" id="{DBB6E7FB-0256-4D73-8C1A-30F7749155CB}"/>
              </a:ext>
            </a:extLst>
          </p:cNvPr>
          <p:cNvCxnSpPr>
            <a:cxnSpLocks/>
            <a:stCxn id="152" idx="3"/>
            <a:endCxn id="156" idx="1"/>
          </p:cNvCxnSpPr>
          <p:nvPr/>
        </p:nvCxnSpPr>
        <p:spPr>
          <a:xfrm>
            <a:off x="3249673" y="2295111"/>
            <a:ext cx="671489" cy="438493"/>
          </a:xfrm>
          <a:prstGeom prst="bentConnector3">
            <a:avLst/>
          </a:prstGeom>
          <a:ln w="28575">
            <a:solidFill>
              <a:srgbClr val="04428A"/>
            </a:solidFill>
            <a:tailEnd type="triangle"/>
          </a:ln>
        </p:spPr>
        <p:style>
          <a:lnRef idx="1">
            <a:schemeClr val="accent2"/>
          </a:lnRef>
          <a:fillRef idx="0">
            <a:schemeClr val="accent2"/>
          </a:fillRef>
          <a:effectRef idx="0">
            <a:schemeClr val="accent2"/>
          </a:effectRef>
          <a:fontRef idx="minor">
            <a:schemeClr val="tx1"/>
          </a:fontRef>
        </p:style>
      </p:cxnSp>
      <p:cxnSp>
        <p:nvCxnSpPr>
          <p:cNvPr id="165" name="连接符: 肘形 164">
            <a:extLst>
              <a:ext uri="{FF2B5EF4-FFF2-40B4-BE49-F238E27FC236}">
                <a16:creationId xmlns:a16="http://schemas.microsoft.com/office/drawing/2014/main" id="{1734E956-27A9-4C2A-9A1A-0809074E29B9}"/>
              </a:ext>
            </a:extLst>
          </p:cNvPr>
          <p:cNvCxnSpPr>
            <a:cxnSpLocks/>
            <a:stCxn id="154" idx="3"/>
            <a:endCxn id="158" idx="1"/>
          </p:cNvCxnSpPr>
          <p:nvPr/>
        </p:nvCxnSpPr>
        <p:spPr>
          <a:xfrm>
            <a:off x="6638734" y="1919351"/>
            <a:ext cx="442891" cy="374976"/>
          </a:xfrm>
          <a:prstGeom prst="bentConnector3">
            <a:avLst/>
          </a:prstGeom>
          <a:ln w="28575">
            <a:solidFill>
              <a:srgbClr val="04428A"/>
            </a:solidFill>
            <a:tailEnd type="triangle"/>
          </a:ln>
        </p:spPr>
        <p:style>
          <a:lnRef idx="1">
            <a:schemeClr val="accent2"/>
          </a:lnRef>
          <a:fillRef idx="0">
            <a:schemeClr val="accent2"/>
          </a:fillRef>
          <a:effectRef idx="0">
            <a:schemeClr val="accent2"/>
          </a:effectRef>
          <a:fontRef idx="minor">
            <a:schemeClr val="tx1"/>
          </a:fontRef>
        </p:style>
      </p:cxnSp>
      <p:cxnSp>
        <p:nvCxnSpPr>
          <p:cNvPr id="166" name="连接符: 肘形 165">
            <a:extLst>
              <a:ext uri="{FF2B5EF4-FFF2-40B4-BE49-F238E27FC236}">
                <a16:creationId xmlns:a16="http://schemas.microsoft.com/office/drawing/2014/main" id="{4A91118C-4D11-499C-99ED-3BBA45266B4E}"/>
              </a:ext>
            </a:extLst>
          </p:cNvPr>
          <p:cNvCxnSpPr>
            <a:cxnSpLocks/>
            <a:stCxn id="156" idx="3"/>
            <a:endCxn id="158" idx="1"/>
          </p:cNvCxnSpPr>
          <p:nvPr/>
        </p:nvCxnSpPr>
        <p:spPr>
          <a:xfrm flipV="1">
            <a:off x="6638734" y="2294327"/>
            <a:ext cx="442891" cy="439277"/>
          </a:xfrm>
          <a:prstGeom prst="bentConnector3">
            <a:avLst/>
          </a:prstGeom>
          <a:ln w="28575">
            <a:solidFill>
              <a:srgbClr val="04428A"/>
            </a:solidFill>
            <a:tailEnd type="triangle"/>
          </a:ln>
        </p:spPr>
        <p:style>
          <a:lnRef idx="1">
            <a:schemeClr val="accent2"/>
          </a:lnRef>
          <a:fillRef idx="0">
            <a:schemeClr val="accent2"/>
          </a:fillRef>
          <a:effectRef idx="0">
            <a:schemeClr val="accent2"/>
          </a:effectRef>
          <a:fontRef idx="minor">
            <a:schemeClr val="tx1"/>
          </a:fontRef>
        </p:style>
      </p:cxnSp>
      <p:cxnSp>
        <p:nvCxnSpPr>
          <p:cNvPr id="167" name="连接符: 肘形 166">
            <a:extLst>
              <a:ext uri="{FF2B5EF4-FFF2-40B4-BE49-F238E27FC236}">
                <a16:creationId xmlns:a16="http://schemas.microsoft.com/office/drawing/2014/main" id="{80385EE9-0EAC-4DB5-A5DB-E4FB63441833}"/>
              </a:ext>
            </a:extLst>
          </p:cNvPr>
          <p:cNvCxnSpPr>
            <a:cxnSpLocks/>
            <a:stCxn id="158" idx="3"/>
            <a:endCxn id="160" idx="1"/>
          </p:cNvCxnSpPr>
          <p:nvPr/>
        </p:nvCxnSpPr>
        <p:spPr>
          <a:xfrm flipV="1">
            <a:off x="9710820" y="2292683"/>
            <a:ext cx="364957" cy="1644"/>
          </a:xfrm>
          <a:prstGeom prst="bentConnector3">
            <a:avLst>
              <a:gd name="adj1" fmla="val 50000"/>
            </a:avLst>
          </a:prstGeom>
          <a:ln w="28575">
            <a:solidFill>
              <a:srgbClr val="04428A"/>
            </a:solidFill>
            <a:tailEnd type="triangle"/>
          </a:ln>
        </p:spPr>
        <p:style>
          <a:lnRef idx="1">
            <a:schemeClr val="accent2"/>
          </a:lnRef>
          <a:fillRef idx="0">
            <a:schemeClr val="accent2"/>
          </a:fillRef>
          <a:effectRef idx="0">
            <a:schemeClr val="accent2"/>
          </a:effectRef>
          <a:fontRef idx="minor">
            <a:schemeClr val="tx1"/>
          </a:fontRef>
        </p:style>
      </p:cxnSp>
      <p:sp>
        <p:nvSpPr>
          <p:cNvPr id="168" name="矩形: 圆角 167">
            <a:extLst>
              <a:ext uri="{FF2B5EF4-FFF2-40B4-BE49-F238E27FC236}">
                <a16:creationId xmlns:a16="http://schemas.microsoft.com/office/drawing/2014/main" id="{AD961CC7-09F3-4DC0-99C3-75FE3547CF69}"/>
              </a:ext>
            </a:extLst>
          </p:cNvPr>
          <p:cNvSpPr/>
          <p:nvPr/>
        </p:nvSpPr>
        <p:spPr>
          <a:xfrm>
            <a:off x="431692" y="1378557"/>
            <a:ext cx="6354297" cy="1914431"/>
          </a:xfrm>
          <a:prstGeom prst="roundRect">
            <a:avLst/>
          </a:prstGeom>
          <a:noFill/>
          <a:ln w="28575">
            <a:solidFill>
              <a:srgbClr val="04428A"/>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矩形: 圆角 168">
            <a:extLst>
              <a:ext uri="{FF2B5EF4-FFF2-40B4-BE49-F238E27FC236}">
                <a16:creationId xmlns:a16="http://schemas.microsoft.com/office/drawing/2014/main" id="{534782E2-2EB0-47B5-847C-C720432495E9}"/>
              </a:ext>
            </a:extLst>
          </p:cNvPr>
          <p:cNvSpPr/>
          <p:nvPr/>
        </p:nvSpPr>
        <p:spPr>
          <a:xfrm>
            <a:off x="6989150" y="1378556"/>
            <a:ext cx="4778199" cy="1914431"/>
          </a:xfrm>
          <a:prstGeom prst="roundRect">
            <a:avLst/>
          </a:prstGeom>
          <a:noFill/>
          <a:ln w="28575">
            <a:solidFill>
              <a:srgbClr val="B01F2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矩形 169">
            <a:extLst>
              <a:ext uri="{FF2B5EF4-FFF2-40B4-BE49-F238E27FC236}">
                <a16:creationId xmlns:a16="http://schemas.microsoft.com/office/drawing/2014/main" id="{4D2B032E-DD07-4F4C-916E-729744A68974}"/>
              </a:ext>
            </a:extLst>
          </p:cNvPr>
          <p:cNvSpPr/>
          <p:nvPr/>
        </p:nvSpPr>
        <p:spPr>
          <a:xfrm>
            <a:off x="2626511" y="985963"/>
            <a:ext cx="1883849" cy="338554"/>
          </a:xfrm>
          <a:prstGeom prst="rect">
            <a:avLst/>
          </a:prstGeom>
        </p:spPr>
        <p:txBody>
          <a:bodyPr wrap="none">
            <a:spAutoFit/>
          </a:bodyPr>
          <a:lstStyle/>
          <a:p>
            <a:r>
              <a:rPr lang="zh-CN" altLang="en-US" sz="1600" b="1" dirty="0"/>
              <a:t>数据监听</a:t>
            </a:r>
            <a:r>
              <a:rPr lang="en-US" altLang="zh-CN" sz="1600" b="1" dirty="0"/>
              <a:t>/</a:t>
            </a:r>
            <a:r>
              <a:rPr lang="zh-CN" altLang="en-US" sz="1600" b="1" dirty="0"/>
              <a:t>接收状态</a:t>
            </a:r>
            <a:endParaRPr lang="en-US" sz="1600" dirty="0"/>
          </a:p>
        </p:txBody>
      </p:sp>
      <p:sp>
        <p:nvSpPr>
          <p:cNvPr id="171" name="矩形 170">
            <a:extLst>
              <a:ext uri="{FF2B5EF4-FFF2-40B4-BE49-F238E27FC236}">
                <a16:creationId xmlns:a16="http://schemas.microsoft.com/office/drawing/2014/main" id="{DFE2192D-FFDC-4216-994E-E4D534B2316B}"/>
              </a:ext>
            </a:extLst>
          </p:cNvPr>
          <p:cNvSpPr/>
          <p:nvPr/>
        </p:nvSpPr>
        <p:spPr>
          <a:xfrm>
            <a:off x="8701114" y="985963"/>
            <a:ext cx="1415772" cy="338554"/>
          </a:xfrm>
          <a:prstGeom prst="rect">
            <a:avLst/>
          </a:prstGeom>
        </p:spPr>
        <p:txBody>
          <a:bodyPr wrap="none">
            <a:spAutoFit/>
          </a:bodyPr>
          <a:lstStyle/>
          <a:p>
            <a:r>
              <a:rPr lang="zh-CN" altLang="en-US" sz="1600" b="1" dirty="0"/>
              <a:t>数据发送状态</a:t>
            </a:r>
            <a:endParaRPr lang="en-US" sz="1600" dirty="0"/>
          </a:p>
        </p:txBody>
      </p:sp>
    </p:spTree>
    <p:extLst>
      <p:ext uri="{BB962C8B-B14F-4D97-AF65-F5344CB8AC3E}">
        <p14:creationId xmlns:p14="http://schemas.microsoft.com/office/powerpoint/2010/main" val="1013636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14AAC9-ACB0-49FC-A6EE-6BDA13EC5753}"/>
              </a:ext>
            </a:extLst>
          </p:cNvPr>
          <p:cNvSpPr>
            <a:spLocks noGrp="1"/>
          </p:cNvSpPr>
          <p:nvPr>
            <p:ph type="title"/>
          </p:nvPr>
        </p:nvSpPr>
        <p:spPr>
          <a:xfrm>
            <a:off x="718218" y="202011"/>
            <a:ext cx="8655953" cy="601075"/>
          </a:xfrm>
        </p:spPr>
        <p:txBody>
          <a:bodyPr>
            <a:normAutofit/>
          </a:bodyPr>
          <a:lstStyle/>
          <a:p>
            <a:r>
              <a:rPr lang="en-US" altLang="zh-CN" dirty="0"/>
              <a:t>4.2 DOTS</a:t>
            </a:r>
            <a:r>
              <a:rPr lang="zh-CN" altLang="en-US" dirty="0"/>
              <a:t>协议多定时器实现</a:t>
            </a:r>
          </a:p>
        </p:txBody>
      </p:sp>
      <p:sp>
        <p:nvSpPr>
          <p:cNvPr id="3" name="灯片编号占位符 2">
            <a:extLst>
              <a:ext uri="{FF2B5EF4-FFF2-40B4-BE49-F238E27FC236}">
                <a16:creationId xmlns:a16="http://schemas.microsoft.com/office/drawing/2014/main" id="{8BD995E4-EA54-46FD-A180-14744ABC5EC7}"/>
              </a:ext>
            </a:extLst>
          </p:cNvPr>
          <p:cNvSpPr>
            <a:spLocks noGrp="1"/>
          </p:cNvSpPr>
          <p:nvPr>
            <p:ph type="sldNum" sz="quarter" idx="12"/>
          </p:nvPr>
        </p:nvSpPr>
        <p:spPr>
          <a:xfrm>
            <a:off x="9137021" y="6494335"/>
            <a:ext cx="2743200" cy="341761"/>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AC388E-FA9E-4A2C-95EA-1F6B3A07935A}" type="slidenum">
              <a:rPr kumimoji="0" lang="zh-CN" altLang="en-US" sz="1100" b="0" i="0" u="none" strike="noStrike" kern="1200" cap="none" spc="0" normalizeH="0" baseline="0" noProof="0" smtClean="0">
                <a:ln w="0"/>
                <a:solidFill>
                  <a:srgbClr val="3F3F3F"/>
                </a:solidFill>
                <a:effectLst>
                  <a:outerShdw blurRad="38100" dist="19050" dir="2700000" algn="tl" rotWithShape="0">
                    <a:srgbClr val="3F3F3F">
                      <a:alpha val="40000"/>
                    </a:srgbClr>
                  </a:outerShdw>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100" b="0" i="0" u="none" strike="noStrike" kern="1200" cap="none" spc="0" normalizeH="0" baseline="0" noProof="0" dirty="0">
              <a:ln w="0"/>
              <a:solidFill>
                <a:srgbClr val="3F3F3F"/>
              </a:solidFill>
              <a:effectLst>
                <a:outerShdw blurRad="38100" dist="19050" dir="2700000" algn="tl" rotWithShape="0">
                  <a:srgbClr val="3F3F3F">
                    <a:alpha val="40000"/>
                  </a:srgbClr>
                </a:outerShdw>
              </a:effectLst>
              <a:uLnTx/>
              <a:uFillTx/>
              <a:latin typeface="Arial"/>
              <a:ea typeface="Microsoft YaHei"/>
              <a:cs typeface="+mn-cs"/>
            </a:endParaRPr>
          </a:p>
        </p:txBody>
      </p:sp>
      <p:pic>
        <p:nvPicPr>
          <p:cNvPr id="5" name="图片 4">
            <a:extLst>
              <a:ext uri="{FF2B5EF4-FFF2-40B4-BE49-F238E27FC236}">
                <a16:creationId xmlns:a16="http://schemas.microsoft.com/office/drawing/2014/main" id="{C7F07E35-1B1A-43F9-97F9-05376D3D858D}"/>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162516" y="1084951"/>
            <a:ext cx="4758517" cy="2809523"/>
          </a:xfrm>
          <a:prstGeom prst="rect">
            <a:avLst/>
          </a:prstGeom>
        </p:spPr>
      </p:pic>
      <p:pic>
        <p:nvPicPr>
          <p:cNvPr id="6" name="图片 5">
            <a:extLst>
              <a:ext uri="{FF2B5EF4-FFF2-40B4-BE49-F238E27FC236}">
                <a16:creationId xmlns:a16="http://schemas.microsoft.com/office/drawing/2014/main" id="{2F8EE653-D69D-441F-9917-3A7A0F401F7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256533" y="4534097"/>
            <a:ext cx="4972050" cy="1695450"/>
          </a:xfrm>
          <a:prstGeom prst="rect">
            <a:avLst/>
          </a:prstGeom>
          <a:noFill/>
        </p:spPr>
      </p:pic>
      <p:pic>
        <p:nvPicPr>
          <p:cNvPr id="7" name="图片 6">
            <a:extLst>
              <a:ext uri="{FF2B5EF4-FFF2-40B4-BE49-F238E27FC236}">
                <a16:creationId xmlns:a16="http://schemas.microsoft.com/office/drawing/2014/main" id="{64778E81-9858-4783-82F3-6C2A484B5BEF}"/>
              </a:ext>
            </a:extLst>
          </p:cNvPr>
          <p:cNvPicPr/>
          <p:nvPr/>
        </p:nvPicPr>
        <p:blipFill>
          <a:blip r:embed="rId5"/>
          <a:stretch>
            <a:fillRect/>
          </a:stretch>
        </p:blipFill>
        <p:spPr>
          <a:xfrm>
            <a:off x="6824425" y="3536576"/>
            <a:ext cx="4625191" cy="2527409"/>
          </a:xfrm>
          <a:prstGeom prst="rect">
            <a:avLst/>
          </a:prstGeom>
        </p:spPr>
      </p:pic>
      <p:sp>
        <p:nvSpPr>
          <p:cNvPr id="4" name="矩形 3">
            <a:extLst>
              <a:ext uri="{FF2B5EF4-FFF2-40B4-BE49-F238E27FC236}">
                <a16:creationId xmlns:a16="http://schemas.microsoft.com/office/drawing/2014/main" id="{C0355F71-75DA-455D-9A91-385226A449EA}"/>
              </a:ext>
            </a:extLst>
          </p:cNvPr>
          <p:cNvSpPr/>
          <p:nvPr/>
        </p:nvSpPr>
        <p:spPr>
          <a:xfrm>
            <a:off x="6471883" y="1109359"/>
            <a:ext cx="5081271" cy="1910459"/>
          </a:xfrm>
          <a:prstGeom prst="rect">
            <a:avLst/>
          </a:prstGeom>
        </p:spPr>
        <p:txBody>
          <a:bodyPr wrap="square">
            <a:spAutoFit/>
          </a:bodyPr>
          <a:lstStyle/>
          <a:p>
            <a:pPr>
              <a:lnSpc>
                <a:spcPct val="125000"/>
              </a:lnSpc>
              <a:spcAft>
                <a:spcPts val="500"/>
              </a:spcAft>
            </a:pPr>
            <a:r>
              <a:rPr lang="zh-CN" altLang="en-US" sz="1600" dirty="0"/>
              <a:t>数组的每一个元素中储存了定时任务队列的首尾节点。然后，创建一个</a:t>
            </a:r>
            <a:r>
              <a:rPr lang="zh-CN" altLang="en-US" sz="1600" b="1" dirty="0">
                <a:solidFill>
                  <a:srgbClr val="04428A"/>
                </a:solidFill>
              </a:rPr>
              <a:t>游标</a:t>
            </a:r>
            <a:r>
              <a:rPr lang="zh-CN" altLang="en-US" sz="1600" dirty="0"/>
              <a:t>，该游标指向数组的下标，每当</a:t>
            </a:r>
            <a:r>
              <a:rPr lang="zh-CN" altLang="en-US" sz="1600" b="1" dirty="0">
                <a:solidFill>
                  <a:srgbClr val="B01F24"/>
                </a:solidFill>
              </a:rPr>
              <a:t>基准定时器到期</a:t>
            </a:r>
            <a:r>
              <a:rPr lang="zh-CN" altLang="en-US" sz="1600" dirty="0"/>
              <a:t>时，游标</a:t>
            </a:r>
            <a:r>
              <a:rPr lang="zh-CN" altLang="en-US" sz="1600" b="1" dirty="0">
                <a:solidFill>
                  <a:srgbClr val="B01F24"/>
                </a:solidFill>
              </a:rPr>
              <a:t>向前移动一格</a:t>
            </a:r>
            <a:r>
              <a:rPr lang="zh-CN" altLang="en-US" sz="1600" dirty="0"/>
              <a:t>，到达数据尾部时采用取模操作循环往复。当游标到达新的数组元素时，检查该数组元素保存的</a:t>
            </a:r>
            <a:r>
              <a:rPr lang="zh-CN" altLang="en-US" sz="1600" b="1" dirty="0">
                <a:solidFill>
                  <a:srgbClr val="04428A"/>
                </a:solidFill>
              </a:rPr>
              <a:t>定时任务队列</a:t>
            </a:r>
            <a:r>
              <a:rPr lang="zh-CN" altLang="en-US" sz="1600" dirty="0"/>
              <a:t>中</a:t>
            </a:r>
            <a:r>
              <a:rPr lang="zh-CN" altLang="en-US" sz="1600" b="1" dirty="0">
                <a:solidFill>
                  <a:srgbClr val="B01F24"/>
                </a:solidFill>
              </a:rPr>
              <a:t>是否有定时任务</a:t>
            </a:r>
            <a:r>
              <a:rPr lang="zh-CN" altLang="en-US" sz="1600" dirty="0"/>
              <a:t>，若是检测到定时任务则进行执行。</a:t>
            </a:r>
            <a:endParaRPr lang="en-US" sz="1600" dirty="0"/>
          </a:p>
        </p:txBody>
      </p:sp>
      <p:sp>
        <p:nvSpPr>
          <p:cNvPr id="11" name="矩形 10">
            <a:extLst>
              <a:ext uri="{FF2B5EF4-FFF2-40B4-BE49-F238E27FC236}">
                <a16:creationId xmlns:a16="http://schemas.microsoft.com/office/drawing/2014/main" id="{139382D3-55FD-4E8D-A67E-11EE28777876}"/>
              </a:ext>
            </a:extLst>
          </p:cNvPr>
          <p:cNvSpPr/>
          <p:nvPr/>
        </p:nvSpPr>
        <p:spPr>
          <a:xfrm>
            <a:off x="2731513" y="4045008"/>
            <a:ext cx="1826141" cy="338554"/>
          </a:xfrm>
          <a:prstGeom prst="rect">
            <a:avLst/>
          </a:prstGeom>
        </p:spPr>
        <p:txBody>
          <a:bodyPr wrap="none">
            <a:spAutoFit/>
          </a:bodyPr>
          <a:lstStyle/>
          <a:p>
            <a:r>
              <a:rPr lang="zh-CN" altLang="en-US" sz="1600" dirty="0"/>
              <a:t>时钟轮算法示意图</a:t>
            </a:r>
            <a:endParaRPr lang="en-US" sz="1600" dirty="0"/>
          </a:p>
        </p:txBody>
      </p:sp>
      <p:sp>
        <p:nvSpPr>
          <p:cNvPr id="13" name="矩形 12">
            <a:extLst>
              <a:ext uri="{FF2B5EF4-FFF2-40B4-BE49-F238E27FC236}">
                <a16:creationId xmlns:a16="http://schemas.microsoft.com/office/drawing/2014/main" id="{C81C9C12-CB54-44B6-9062-2ADEA1678D90}"/>
              </a:ext>
            </a:extLst>
          </p:cNvPr>
          <p:cNvSpPr/>
          <p:nvPr/>
        </p:nvSpPr>
        <p:spPr>
          <a:xfrm>
            <a:off x="2628703" y="6155781"/>
            <a:ext cx="1415772" cy="338554"/>
          </a:xfrm>
          <a:prstGeom prst="rect">
            <a:avLst/>
          </a:prstGeom>
        </p:spPr>
        <p:txBody>
          <a:bodyPr wrap="none">
            <a:spAutoFit/>
          </a:bodyPr>
          <a:lstStyle/>
          <a:p>
            <a:r>
              <a:rPr lang="zh-CN" altLang="en-US" sz="1600" dirty="0"/>
              <a:t>定时任务结构</a:t>
            </a:r>
            <a:endParaRPr lang="en-US" sz="1600" dirty="0"/>
          </a:p>
        </p:txBody>
      </p:sp>
      <p:sp>
        <p:nvSpPr>
          <p:cNvPr id="14" name="矩形 13">
            <a:extLst>
              <a:ext uri="{FF2B5EF4-FFF2-40B4-BE49-F238E27FC236}">
                <a16:creationId xmlns:a16="http://schemas.microsoft.com/office/drawing/2014/main" id="{6875E5D3-2D3C-4F64-864F-5CE984EDD2B8}"/>
              </a:ext>
            </a:extLst>
          </p:cNvPr>
          <p:cNvSpPr/>
          <p:nvPr/>
        </p:nvSpPr>
        <p:spPr>
          <a:xfrm>
            <a:off x="8549386" y="6155781"/>
            <a:ext cx="1826141" cy="338554"/>
          </a:xfrm>
          <a:prstGeom prst="rect">
            <a:avLst/>
          </a:prstGeom>
        </p:spPr>
        <p:txBody>
          <a:bodyPr wrap="none">
            <a:spAutoFit/>
          </a:bodyPr>
          <a:lstStyle/>
          <a:p>
            <a:r>
              <a:rPr lang="zh-CN" altLang="en-US" sz="1600" dirty="0"/>
              <a:t>实现效果（日志）</a:t>
            </a:r>
            <a:endParaRPr lang="en-US" sz="1600" dirty="0"/>
          </a:p>
        </p:txBody>
      </p:sp>
      <p:sp>
        <p:nvSpPr>
          <p:cNvPr id="15" name="矩形: 圆角 14">
            <a:extLst>
              <a:ext uri="{FF2B5EF4-FFF2-40B4-BE49-F238E27FC236}">
                <a16:creationId xmlns:a16="http://schemas.microsoft.com/office/drawing/2014/main" id="{6C123882-C997-494D-B330-DD978820F63F}"/>
              </a:ext>
            </a:extLst>
          </p:cNvPr>
          <p:cNvSpPr/>
          <p:nvPr/>
        </p:nvSpPr>
        <p:spPr>
          <a:xfrm>
            <a:off x="6228582" y="1035182"/>
            <a:ext cx="5567875" cy="2058814"/>
          </a:xfrm>
          <a:prstGeom prst="roundRect">
            <a:avLst/>
          </a:prstGeom>
          <a:noFill/>
          <a:ln w="38100">
            <a:solidFill>
              <a:srgbClr val="04428A"/>
            </a:solidFill>
            <a:prstDash val="soli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矩形: 圆角 7">
            <a:extLst>
              <a:ext uri="{FF2B5EF4-FFF2-40B4-BE49-F238E27FC236}">
                <a16:creationId xmlns:a16="http://schemas.microsoft.com/office/drawing/2014/main" id="{88DAD62D-FBCB-4837-9F29-C461A043B73D}"/>
              </a:ext>
            </a:extLst>
          </p:cNvPr>
          <p:cNvSpPr/>
          <p:nvPr/>
        </p:nvSpPr>
        <p:spPr>
          <a:xfrm>
            <a:off x="3724977" y="2821643"/>
            <a:ext cx="2371023" cy="601075"/>
          </a:xfrm>
          <a:prstGeom prst="roundRect">
            <a:avLst/>
          </a:prstGeom>
          <a:noFill/>
          <a:ln w="19050">
            <a:solidFill>
              <a:srgbClr val="04428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8">
            <a:extLst>
              <a:ext uri="{FF2B5EF4-FFF2-40B4-BE49-F238E27FC236}">
                <a16:creationId xmlns:a16="http://schemas.microsoft.com/office/drawing/2014/main" id="{02FF0263-6AAA-4E05-99C0-AB4019F71737}"/>
              </a:ext>
            </a:extLst>
          </p:cNvPr>
          <p:cNvSpPr/>
          <p:nvPr/>
        </p:nvSpPr>
        <p:spPr>
          <a:xfrm>
            <a:off x="4202602" y="2407822"/>
            <a:ext cx="1415772" cy="338554"/>
          </a:xfrm>
          <a:prstGeom prst="rect">
            <a:avLst/>
          </a:prstGeom>
        </p:spPr>
        <p:txBody>
          <a:bodyPr wrap="none">
            <a:spAutoFit/>
          </a:bodyPr>
          <a:lstStyle/>
          <a:p>
            <a:r>
              <a:rPr lang="zh-CN" altLang="en-US" sz="1600" b="1" dirty="0">
                <a:solidFill>
                  <a:srgbClr val="04428A"/>
                </a:solidFill>
              </a:rPr>
              <a:t>定时任务队列</a:t>
            </a:r>
            <a:endParaRPr lang="en-US" sz="1600" dirty="0"/>
          </a:p>
        </p:txBody>
      </p:sp>
    </p:spTree>
    <p:extLst>
      <p:ext uri="{BB962C8B-B14F-4D97-AF65-F5344CB8AC3E}">
        <p14:creationId xmlns:p14="http://schemas.microsoft.com/office/powerpoint/2010/main" val="3095555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14AAC9-ACB0-49FC-A6EE-6BDA13EC5753}"/>
              </a:ext>
            </a:extLst>
          </p:cNvPr>
          <p:cNvSpPr>
            <a:spLocks noGrp="1"/>
          </p:cNvSpPr>
          <p:nvPr>
            <p:ph type="title"/>
          </p:nvPr>
        </p:nvSpPr>
        <p:spPr>
          <a:xfrm>
            <a:off x="718218" y="202011"/>
            <a:ext cx="8655953" cy="601075"/>
          </a:xfrm>
        </p:spPr>
        <p:txBody>
          <a:bodyPr>
            <a:normAutofit/>
          </a:bodyPr>
          <a:lstStyle/>
          <a:p>
            <a:r>
              <a:rPr lang="en-US" altLang="zh-CN" dirty="0"/>
              <a:t>4.3 DOTS</a:t>
            </a:r>
            <a:r>
              <a:rPr lang="zh-CN" altLang="en-US" dirty="0"/>
              <a:t>协议时延</a:t>
            </a:r>
            <a:r>
              <a:rPr lang="en-US" altLang="zh-CN" dirty="0"/>
              <a:t>-</a:t>
            </a:r>
            <a:r>
              <a:rPr lang="zh-CN" altLang="en-US" dirty="0"/>
              <a:t>冲突表实现</a:t>
            </a:r>
          </a:p>
        </p:txBody>
      </p:sp>
      <p:sp>
        <p:nvSpPr>
          <p:cNvPr id="3" name="灯片编号占位符 2">
            <a:extLst>
              <a:ext uri="{FF2B5EF4-FFF2-40B4-BE49-F238E27FC236}">
                <a16:creationId xmlns:a16="http://schemas.microsoft.com/office/drawing/2014/main" id="{8BD995E4-EA54-46FD-A180-14744ABC5EC7}"/>
              </a:ext>
            </a:extLst>
          </p:cNvPr>
          <p:cNvSpPr>
            <a:spLocks noGrp="1"/>
          </p:cNvSpPr>
          <p:nvPr>
            <p:ph type="sldNum" sz="quarter" idx="12"/>
          </p:nvPr>
        </p:nvSpPr>
        <p:spPr>
          <a:xfrm>
            <a:off x="9137021" y="6494335"/>
            <a:ext cx="2743200" cy="341761"/>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AC388E-FA9E-4A2C-95EA-1F6B3A07935A}" type="slidenum">
              <a:rPr kumimoji="0" lang="zh-CN" altLang="en-US" sz="1100" b="0" i="0" u="none" strike="noStrike" kern="1200" cap="none" spc="0" normalizeH="0" baseline="0" noProof="0" smtClean="0">
                <a:ln w="0"/>
                <a:solidFill>
                  <a:srgbClr val="3F3F3F"/>
                </a:solidFill>
                <a:effectLst>
                  <a:outerShdw blurRad="38100" dist="19050" dir="2700000" algn="tl" rotWithShape="0">
                    <a:srgbClr val="3F3F3F">
                      <a:alpha val="40000"/>
                    </a:srgbClr>
                  </a:outerShdw>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100" b="0" i="0" u="none" strike="noStrike" kern="1200" cap="none" spc="0" normalizeH="0" baseline="0" noProof="0" dirty="0">
              <a:ln w="0"/>
              <a:solidFill>
                <a:srgbClr val="3F3F3F"/>
              </a:solidFill>
              <a:effectLst>
                <a:outerShdw blurRad="38100" dist="19050" dir="2700000" algn="tl" rotWithShape="0">
                  <a:srgbClr val="3F3F3F">
                    <a:alpha val="40000"/>
                  </a:srgbClr>
                </a:outerShdw>
              </a:effectLst>
              <a:uLnTx/>
              <a:uFillTx/>
              <a:latin typeface="Arial"/>
              <a:ea typeface="Microsoft YaHei"/>
              <a:cs typeface="+mn-cs"/>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D9325FE-1C77-40A9-979F-1FC19D0182D3}"/>
                  </a:ext>
                </a:extLst>
              </p:cNvPr>
              <p:cNvSpPr/>
              <p:nvPr/>
            </p:nvSpPr>
            <p:spPr>
              <a:xfrm>
                <a:off x="1413510" y="1254668"/>
                <a:ext cx="9606300" cy="1721625"/>
              </a:xfrm>
              <a:prstGeom prst="rect">
                <a:avLst/>
              </a:prstGeom>
            </p:spPr>
            <p:txBody>
              <a:bodyPr wrap="square">
                <a:spAutoFit/>
              </a:bodyPr>
              <a:lstStyle/>
              <a:p>
                <a:pPr indent="304800" algn="just">
                  <a:lnSpc>
                    <a:spcPct val="150000"/>
                  </a:lnSpc>
                  <a:spcAft>
                    <a:spcPts val="0"/>
                  </a:spcAft>
                </a:pPr>
                <a:r>
                  <a:rPr lang="zh-CN" altLang="en-US" sz="1400" b="1" dirty="0">
                    <a:solidFill>
                      <a:srgbClr val="04428A"/>
                    </a:solidFill>
                    <a:latin typeface="Cambria Math" panose="02040503050406030204" pitchFamily="18" charset="0"/>
                  </a:rPr>
                  <a:t>哈希表键值：</a:t>
                </a:r>
                <a:endParaRPr lang="en-US" sz="1400" b="1" dirty="0">
                  <a:solidFill>
                    <a:srgbClr val="04428A"/>
                  </a:solidFill>
                  <a:latin typeface="Cambria Math" panose="02040503050406030204" pitchFamily="18" charset="0"/>
                </a:endParaRPr>
              </a:p>
              <a:p>
                <a:pPr indent="304800" algn="just">
                  <a:lnSpc>
                    <a:spcPct val="150000"/>
                  </a:lnSpc>
                  <a:spcAft>
                    <a:spcPts val="0"/>
                  </a:spcAft>
                </a:pPr>
                <a14:m>
                  <m:oMathPara xmlns:m="http://schemas.openxmlformats.org/officeDocument/2006/math">
                    <m:oMathParaPr>
                      <m:jc m:val="centerGroup"/>
                    </m:oMathParaPr>
                    <m:oMath xmlns:m="http://schemas.openxmlformats.org/officeDocument/2006/math">
                      <m:r>
                        <a:rPr lang="en-US" sz="1600" i="1" kern="100" smtClean="0">
                          <a:latin typeface="Cambria Math" panose="02040503050406030204" pitchFamily="18" charset="0"/>
                          <a:ea typeface="仿宋" panose="02010609060101010101" pitchFamily="49" charset="-122"/>
                        </a:rPr>
                        <m:t>𝑘𝑒𝑦</m:t>
                      </m:r>
                      <m:r>
                        <a:rPr lang="en-US" sz="1600" i="1" kern="100" smtClean="0">
                          <a:latin typeface="Cambria Math" panose="02040503050406030204" pitchFamily="18" charset="0"/>
                          <a:ea typeface="仿宋" panose="02010609060101010101" pitchFamily="49" charset="-122"/>
                        </a:rPr>
                        <m:t>=0</m:t>
                      </m:r>
                      <m:r>
                        <m:rPr>
                          <m:sty m:val="p"/>
                        </m:rPr>
                        <a:rPr lang="en-US" sz="1600" kern="100">
                          <a:latin typeface="Cambria Math" panose="02040503050406030204" pitchFamily="18" charset="0"/>
                          <a:ea typeface="仿宋" panose="02010609060101010101" pitchFamily="49" charset="-122"/>
                        </a:rPr>
                        <m:t>x</m:t>
                      </m:r>
                      <m:r>
                        <a:rPr lang="en-US" sz="1600" i="1" kern="100">
                          <a:latin typeface="Cambria Math" panose="02040503050406030204" pitchFamily="18" charset="0"/>
                          <a:ea typeface="仿宋" panose="02010609060101010101" pitchFamily="49" charset="-122"/>
                        </a:rPr>
                        <m:t>𝑖𝑗</m:t>
                      </m:r>
                      <m:r>
                        <a:rPr lang="en-US" sz="1600" i="1" kern="100">
                          <a:latin typeface="Cambria Math" panose="02040503050406030204" pitchFamily="18" charset="0"/>
                          <a:ea typeface="仿宋" panose="02010609060101010101" pitchFamily="49" charset="-122"/>
                        </a:rPr>
                        <m:t>                                                                         </m:t>
                      </m:r>
                      <m:r>
                        <a:rPr lang="en-US" sz="1600" b="0" i="1" kern="100" smtClean="0">
                          <a:latin typeface="Cambria Math" panose="02040503050406030204" pitchFamily="18" charset="0"/>
                          <a:ea typeface="仿宋" panose="02010609060101010101" pitchFamily="49" charset="-122"/>
                        </a:rPr>
                        <m:t>                       (3.1)</m:t>
                      </m:r>
                    </m:oMath>
                  </m:oMathPara>
                </a14:m>
                <a:endParaRPr lang="en-US" sz="1600" kern="100" dirty="0">
                  <a:latin typeface="Times New Roman" panose="02020603050405020304" pitchFamily="18" charset="0"/>
                  <a:ea typeface="仿宋" panose="02010609060101010101" pitchFamily="49" charset="-122"/>
                </a:endParaRPr>
              </a:p>
              <a:p>
                <a:pPr indent="304800" algn="just">
                  <a:lnSpc>
                    <a:spcPct val="150000"/>
                  </a:lnSpc>
                </a:pPr>
                <a:r>
                  <a:rPr lang="zh-CN" altLang="en-US" sz="1400" b="1" dirty="0">
                    <a:solidFill>
                      <a:srgbClr val="04428A"/>
                    </a:solidFill>
                    <a:latin typeface="Cambria Math" panose="02040503050406030204" pitchFamily="18" charset="0"/>
                  </a:rPr>
                  <a:t>哈希函数：</a:t>
                </a:r>
                <a:endParaRPr lang="en-US" sz="1400" b="1" dirty="0">
                  <a:solidFill>
                    <a:srgbClr val="04428A"/>
                  </a:solidFill>
                  <a:latin typeface="Cambria Math" panose="02040503050406030204" pitchFamily="18" charset="0"/>
                </a:endParaRPr>
              </a:p>
              <a:p>
                <a:pPr indent="304800" algn="just">
                  <a:lnSpc>
                    <a:spcPct val="150000"/>
                  </a:lnSpc>
                  <a:spcAft>
                    <a:spcPts val="0"/>
                  </a:spcAft>
                </a:pPr>
                <a14:m>
                  <m:oMathPara xmlns:m="http://schemas.openxmlformats.org/officeDocument/2006/math">
                    <m:oMathParaPr>
                      <m:jc m:val="centerGroup"/>
                    </m:oMathParaPr>
                    <m:oMath xmlns:m="http://schemas.openxmlformats.org/officeDocument/2006/math">
                      <m:r>
                        <a:rPr lang="en-US" sz="1600" i="1" kern="0" smtClean="0">
                          <a:latin typeface="Cambria Math" panose="02040503050406030204" pitchFamily="18" charset="0"/>
                          <a:ea typeface="仿宋" panose="02010609060101010101" pitchFamily="49" charset="-122"/>
                        </a:rPr>
                        <m:t>𝐻</m:t>
                      </m:r>
                      <m:d>
                        <m:dPr>
                          <m:ctrlPr>
                            <a:rPr lang="en-US" sz="1600" i="1" kern="0">
                              <a:latin typeface="Cambria Math" panose="02040503050406030204" pitchFamily="18" charset="0"/>
                              <a:ea typeface="仿宋" panose="02010609060101010101" pitchFamily="49" charset="-122"/>
                            </a:rPr>
                          </m:ctrlPr>
                        </m:dPr>
                        <m:e>
                          <m:r>
                            <a:rPr lang="en-US" sz="1600" i="1" kern="0">
                              <a:latin typeface="Cambria Math" panose="02040503050406030204" pitchFamily="18" charset="0"/>
                              <a:ea typeface="仿宋" panose="02010609060101010101" pitchFamily="49" charset="-122"/>
                            </a:rPr>
                            <m:t>𝑘𝑒𝑦</m:t>
                          </m:r>
                        </m:e>
                      </m:d>
                      <m:r>
                        <a:rPr lang="en-US" sz="1600" i="1" kern="0">
                          <a:latin typeface="Cambria Math" panose="02040503050406030204" pitchFamily="18" charset="0"/>
                          <a:ea typeface="仿宋" panose="02010609060101010101" pitchFamily="49" charset="-122"/>
                        </a:rPr>
                        <m:t>=</m:t>
                      </m:r>
                      <m:d>
                        <m:dPr>
                          <m:ctrlPr>
                            <a:rPr lang="en-US" sz="1600" i="1" kern="0">
                              <a:latin typeface="Cambria Math" panose="02040503050406030204" pitchFamily="18" charset="0"/>
                              <a:ea typeface="仿宋" panose="02010609060101010101" pitchFamily="49" charset="-122"/>
                            </a:rPr>
                          </m:ctrlPr>
                        </m:dPr>
                        <m:e>
                          <m:r>
                            <a:rPr lang="en-US" sz="1600" i="1" kern="0">
                              <a:latin typeface="Cambria Math" panose="02040503050406030204" pitchFamily="18" charset="0"/>
                              <a:ea typeface="仿宋" panose="02010609060101010101" pitchFamily="49" charset="-122"/>
                            </a:rPr>
                            <m:t>𝑖</m:t>
                          </m:r>
                          <m:r>
                            <a:rPr lang="en-US" sz="1600" i="1" kern="0">
                              <a:latin typeface="Cambria Math" panose="02040503050406030204" pitchFamily="18" charset="0"/>
                              <a:ea typeface="仿宋" panose="02010609060101010101" pitchFamily="49" charset="-122"/>
                            </a:rPr>
                            <m:t>−1</m:t>
                          </m:r>
                        </m:e>
                      </m:d>
                      <m:r>
                        <a:rPr lang="en-US" sz="1600" i="1" kern="0">
                          <a:latin typeface="Cambria Math" panose="02040503050406030204" pitchFamily="18" charset="0"/>
                          <a:ea typeface="仿宋" panose="02010609060101010101" pitchFamily="49" charset="-122"/>
                        </a:rPr>
                        <m:t>×</m:t>
                      </m:r>
                      <m:r>
                        <a:rPr lang="en-US" sz="1600" i="1" kern="0">
                          <a:latin typeface="Cambria Math" panose="02040503050406030204" pitchFamily="18" charset="0"/>
                          <a:ea typeface="仿宋" panose="02010609060101010101" pitchFamily="49" charset="-122"/>
                        </a:rPr>
                        <m:t>𝑁</m:t>
                      </m:r>
                      <m:r>
                        <a:rPr lang="en-US" sz="1600" i="1" kern="0">
                          <a:latin typeface="Cambria Math" panose="02040503050406030204" pitchFamily="18" charset="0"/>
                          <a:ea typeface="仿宋" panose="02010609060101010101" pitchFamily="49" charset="-122"/>
                        </a:rPr>
                        <m:t>+</m:t>
                      </m:r>
                      <m:r>
                        <a:rPr lang="en-US" sz="1600" i="1" kern="0">
                          <a:latin typeface="Cambria Math" panose="02040503050406030204" pitchFamily="18" charset="0"/>
                          <a:ea typeface="仿宋" panose="02010609060101010101" pitchFamily="49" charset="-122"/>
                        </a:rPr>
                        <m:t>𝑗</m:t>
                      </m:r>
                      <m:r>
                        <a:rPr lang="en-US" sz="1600" i="1" kern="0">
                          <a:latin typeface="Cambria Math" panose="02040503050406030204" pitchFamily="18" charset="0"/>
                          <a:ea typeface="仿宋" panose="02010609060101010101" pitchFamily="49" charset="-122"/>
                        </a:rPr>
                        <m:t>−2    </m:t>
                      </m:r>
                      <m:d>
                        <m:dPr>
                          <m:ctrlPr>
                            <a:rPr lang="en-US" sz="1600" i="1" kern="0">
                              <a:latin typeface="Cambria Math" panose="02040503050406030204" pitchFamily="18" charset="0"/>
                              <a:ea typeface="仿宋" panose="02010609060101010101" pitchFamily="49" charset="-122"/>
                            </a:rPr>
                          </m:ctrlPr>
                        </m:dPr>
                        <m:e>
                          <m:r>
                            <a:rPr lang="en-US" sz="1600" i="1" kern="0">
                              <a:latin typeface="Cambria Math" panose="02040503050406030204" pitchFamily="18" charset="0"/>
                              <a:ea typeface="仿宋" panose="02010609060101010101" pitchFamily="49" charset="-122"/>
                            </a:rPr>
                            <m:t>3≤</m:t>
                          </m:r>
                          <m:r>
                            <a:rPr lang="en-US" sz="1600" i="1" kern="0">
                              <a:latin typeface="Cambria Math" panose="02040503050406030204" pitchFamily="18" charset="0"/>
                              <a:ea typeface="仿宋" panose="02010609060101010101" pitchFamily="49" charset="-122"/>
                            </a:rPr>
                            <m:t>𝑁</m:t>
                          </m:r>
                          <m:r>
                            <a:rPr lang="en-US" sz="1600" i="1" kern="0">
                              <a:latin typeface="Cambria Math" panose="02040503050406030204" pitchFamily="18" charset="0"/>
                              <a:ea typeface="仿宋" panose="02010609060101010101" pitchFamily="49" charset="-122"/>
                            </a:rPr>
                            <m:t>≤15</m:t>
                          </m:r>
                        </m:e>
                      </m:d>
                      <m:r>
                        <a:rPr lang="en-US" sz="1600" i="1" kern="0">
                          <a:latin typeface="Cambria Math" panose="02040503050406030204" pitchFamily="18" charset="0"/>
                          <a:ea typeface="仿宋" panose="02010609060101010101" pitchFamily="49" charset="-122"/>
                        </a:rPr>
                        <m:t>                             (3.</m:t>
                      </m:r>
                      <m:r>
                        <a:rPr lang="en-US" sz="1600" b="0" i="1" kern="0" smtClean="0">
                          <a:latin typeface="Cambria Math" panose="02040503050406030204" pitchFamily="18" charset="0"/>
                          <a:ea typeface="仿宋" panose="02010609060101010101" pitchFamily="49" charset="-122"/>
                        </a:rPr>
                        <m:t>2</m:t>
                      </m:r>
                      <m:r>
                        <a:rPr lang="en-US" sz="1600" i="1" kern="0" smtClean="0">
                          <a:latin typeface="Cambria Math" panose="02040503050406030204" pitchFamily="18" charset="0"/>
                          <a:ea typeface="仿宋" panose="02010609060101010101" pitchFamily="49" charset="-122"/>
                        </a:rPr>
                        <m:t>)</m:t>
                      </m:r>
                    </m:oMath>
                  </m:oMathPara>
                </a14:m>
                <a:endParaRPr lang="en-US" sz="1600" kern="100" dirty="0">
                  <a:latin typeface="Times New Roman" panose="02020603050405020304" pitchFamily="18" charset="0"/>
                  <a:ea typeface="仿宋" panose="02010609060101010101" pitchFamily="49" charset="-122"/>
                </a:endParaRPr>
              </a:p>
              <a:p>
                <a:pPr indent="304800">
                  <a:lnSpc>
                    <a:spcPct val="125000"/>
                  </a:lnSpc>
                  <a:spcAft>
                    <a:spcPts val="500"/>
                  </a:spcAft>
                </a:pPr>
                <a:r>
                  <a:rPr lang="zh-CN" altLang="en-US" sz="1400" dirty="0"/>
                  <a:t>其中，</a:t>
                </a:r>
                <a14:m>
                  <m:oMath xmlns:m="http://schemas.openxmlformats.org/officeDocument/2006/math">
                    <m:r>
                      <a:rPr lang="en-US" sz="1400">
                        <a:latin typeface="Cambria Math" panose="02040503050406030204" pitchFamily="18" charset="0"/>
                      </a:rPr>
                      <m:t>𝑁</m:t>
                    </m:r>
                  </m:oMath>
                </a14:m>
                <a:r>
                  <a:rPr lang="en-US" sz="1400" dirty="0"/>
                  <a:t> </a:t>
                </a:r>
                <a:r>
                  <a:rPr lang="zh-CN" altLang="en-US" sz="1400" dirty="0"/>
                  <a:t>表示网路中的最大节点数量。</a:t>
                </a:r>
                <a:endParaRPr lang="en-US" sz="1400" dirty="0"/>
              </a:p>
            </p:txBody>
          </p:sp>
        </mc:Choice>
        <mc:Fallback xmlns="">
          <p:sp>
            <p:nvSpPr>
              <p:cNvPr id="4" name="矩形 3">
                <a:extLst>
                  <a:ext uri="{FF2B5EF4-FFF2-40B4-BE49-F238E27FC236}">
                    <a16:creationId xmlns:a16="http://schemas.microsoft.com/office/drawing/2014/main" id="{3D9325FE-1C77-40A9-979F-1FC19D0182D3}"/>
                  </a:ext>
                </a:extLst>
              </p:cNvPr>
              <p:cNvSpPr>
                <a:spLocks noRot="1" noChangeAspect="1" noMove="1" noResize="1" noEditPoints="1" noAdjustHandles="1" noChangeArrowheads="1" noChangeShapeType="1" noTextEdit="1"/>
              </p:cNvSpPr>
              <p:nvPr/>
            </p:nvSpPr>
            <p:spPr>
              <a:xfrm>
                <a:off x="1413510" y="1254668"/>
                <a:ext cx="9606300" cy="1721625"/>
              </a:xfrm>
              <a:prstGeom prst="rect">
                <a:avLst/>
              </a:prstGeom>
              <a:blipFill>
                <a:blip r:embed="rId3"/>
                <a:stretch>
                  <a:fillRect b="-2837"/>
                </a:stretch>
              </a:blipFill>
            </p:spPr>
            <p:txBody>
              <a:bodyPr/>
              <a:lstStyle/>
              <a:p>
                <a:r>
                  <a:rPr lang="en-US">
                    <a:noFill/>
                  </a:rPr>
                  <a:t> </a:t>
                </a:r>
              </a:p>
            </p:txBody>
          </p:sp>
        </mc:Fallback>
      </mc:AlternateContent>
      <p:sp>
        <p:nvSpPr>
          <p:cNvPr id="12" name="矩形: 圆角 11">
            <a:extLst>
              <a:ext uri="{FF2B5EF4-FFF2-40B4-BE49-F238E27FC236}">
                <a16:creationId xmlns:a16="http://schemas.microsoft.com/office/drawing/2014/main" id="{CD6B38F0-AB2D-4C98-8A5B-BC434F44A22F}"/>
              </a:ext>
            </a:extLst>
          </p:cNvPr>
          <p:cNvSpPr/>
          <p:nvPr/>
        </p:nvSpPr>
        <p:spPr>
          <a:xfrm>
            <a:off x="1144270" y="1205155"/>
            <a:ext cx="9875539" cy="1914973"/>
          </a:xfrm>
          <a:prstGeom prst="roundRect">
            <a:avLst/>
          </a:prstGeom>
          <a:noFill/>
          <a:ln w="38100">
            <a:solidFill>
              <a:srgbClr val="04428A"/>
            </a:solidFill>
            <a:prstDash val="soli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9" name="图片 8">
            <a:extLst>
              <a:ext uri="{FF2B5EF4-FFF2-40B4-BE49-F238E27FC236}">
                <a16:creationId xmlns:a16="http://schemas.microsoft.com/office/drawing/2014/main" id="{5CB0CE8B-EBD3-4021-90FF-4B5E71DE79D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54296" y="3429000"/>
            <a:ext cx="8899695" cy="2727495"/>
          </a:xfrm>
          <a:prstGeom prst="rect">
            <a:avLst/>
          </a:prstGeom>
          <a:noFill/>
        </p:spPr>
      </p:pic>
      <p:sp>
        <p:nvSpPr>
          <p:cNvPr id="10" name="矩形 9">
            <a:extLst>
              <a:ext uri="{FF2B5EF4-FFF2-40B4-BE49-F238E27FC236}">
                <a16:creationId xmlns:a16="http://schemas.microsoft.com/office/drawing/2014/main" id="{15720A97-7902-444C-8785-803628871D4A}"/>
              </a:ext>
            </a:extLst>
          </p:cNvPr>
          <p:cNvSpPr/>
          <p:nvPr/>
        </p:nvSpPr>
        <p:spPr>
          <a:xfrm>
            <a:off x="5148464" y="6325058"/>
            <a:ext cx="1895071" cy="338554"/>
          </a:xfrm>
          <a:prstGeom prst="rect">
            <a:avLst/>
          </a:prstGeom>
        </p:spPr>
        <p:txBody>
          <a:bodyPr wrap="none">
            <a:spAutoFit/>
          </a:bodyPr>
          <a:lstStyle/>
          <a:p>
            <a:r>
              <a:rPr lang="zh-CN" altLang="en-US" sz="1600" dirty="0"/>
              <a:t>时延</a:t>
            </a:r>
            <a:r>
              <a:rPr lang="en-US" altLang="zh-CN" sz="1600" dirty="0"/>
              <a:t>-</a:t>
            </a:r>
            <a:r>
              <a:rPr lang="zh-CN" altLang="en-US" sz="1600" dirty="0"/>
              <a:t>冲突表结构图</a:t>
            </a:r>
            <a:endParaRPr lang="en-US" sz="1600" dirty="0"/>
          </a:p>
        </p:txBody>
      </p:sp>
    </p:spTree>
    <p:extLst>
      <p:ext uri="{BB962C8B-B14F-4D97-AF65-F5344CB8AC3E}">
        <p14:creationId xmlns:p14="http://schemas.microsoft.com/office/powerpoint/2010/main" val="34513176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14AAC9-ACB0-49FC-A6EE-6BDA13EC5753}"/>
              </a:ext>
            </a:extLst>
          </p:cNvPr>
          <p:cNvSpPr>
            <a:spLocks noGrp="1"/>
          </p:cNvSpPr>
          <p:nvPr>
            <p:ph type="title"/>
          </p:nvPr>
        </p:nvSpPr>
        <p:spPr>
          <a:xfrm>
            <a:off x="718218" y="202011"/>
            <a:ext cx="8655953" cy="601075"/>
          </a:xfrm>
        </p:spPr>
        <p:txBody>
          <a:bodyPr>
            <a:normAutofit/>
          </a:bodyPr>
          <a:lstStyle/>
          <a:p>
            <a:r>
              <a:rPr lang="en-US" altLang="zh-CN" dirty="0"/>
              <a:t>4.3.1 </a:t>
            </a:r>
            <a:r>
              <a:rPr lang="zh-CN" altLang="en-US" dirty="0"/>
              <a:t>时延表时间性能</a:t>
            </a:r>
            <a:r>
              <a:rPr lang="en-US" altLang="zh-CN" dirty="0"/>
              <a:t>—</a:t>
            </a:r>
            <a:r>
              <a:rPr lang="zh-CN" altLang="en-US" dirty="0"/>
              <a:t>平均查找长度</a:t>
            </a:r>
          </a:p>
        </p:txBody>
      </p:sp>
      <p:sp>
        <p:nvSpPr>
          <p:cNvPr id="3" name="灯片编号占位符 2">
            <a:extLst>
              <a:ext uri="{FF2B5EF4-FFF2-40B4-BE49-F238E27FC236}">
                <a16:creationId xmlns:a16="http://schemas.microsoft.com/office/drawing/2014/main" id="{8BD995E4-EA54-46FD-A180-14744ABC5EC7}"/>
              </a:ext>
            </a:extLst>
          </p:cNvPr>
          <p:cNvSpPr>
            <a:spLocks noGrp="1"/>
          </p:cNvSpPr>
          <p:nvPr>
            <p:ph type="sldNum" sz="quarter" idx="12"/>
          </p:nvPr>
        </p:nvSpPr>
        <p:spPr>
          <a:xfrm>
            <a:off x="9137021" y="6494335"/>
            <a:ext cx="2743200" cy="341761"/>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AC388E-FA9E-4A2C-95EA-1F6B3A07935A}" type="slidenum">
              <a:rPr kumimoji="0" lang="zh-CN" altLang="en-US" sz="1100" b="0" i="0" u="none" strike="noStrike" kern="1200" cap="none" spc="0" normalizeH="0" baseline="0" noProof="0" smtClean="0">
                <a:ln w="0"/>
                <a:solidFill>
                  <a:srgbClr val="3F3F3F"/>
                </a:solidFill>
                <a:effectLst>
                  <a:outerShdw blurRad="38100" dist="19050" dir="2700000" algn="tl" rotWithShape="0">
                    <a:srgbClr val="3F3F3F">
                      <a:alpha val="40000"/>
                    </a:srgbClr>
                  </a:outerShdw>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100" b="0" i="0" u="none" strike="noStrike" kern="1200" cap="none" spc="0" normalizeH="0" baseline="0" noProof="0" dirty="0">
              <a:ln w="0"/>
              <a:solidFill>
                <a:srgbClr val="3F3F3F"/>
              </a:solidFill>
              <a:effectLst>
                <a:outerShdw blurRad="38100" dist="19050" dir="2700000" algn="tl" rotWithShape="0">
                  <a:srgbClr val="3F3F3F">
                    <a:alpha val="40000"/>
                  </a:srgbClr>
                </a:outerShdw>
              </a:effectLst>
              <a:uLnTx/>
              <a:uFillTx/>
              <a:latin typeface="Arial"/>
              <a:ea typeface="Microsoft YaHei"/>
              <a:cs typeface="+mn-cs"/>
            </a:endParaRP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E11882AC-19C5-4757-BF94-65673941A8C3}"/>
                  </a:ext>
                </a:extLst>
              </p:cNvPr>
              <p:cNvSpPr/>
              <p:nvPr/>
            </p:nvSpPr>
            <p:spPr>
              <a:xfrm>
                <a:off x="1078295" y="1221071"/>
                <a:ext cx="11136573" cy="2508507"/>
              </a:xfrm>
              <a:prstGeom prst="rect">
                <a:avLst/>
              </a:prstGeom>
            </p:spPr>
            <p:txBody>
              <a:bodyPr wrap="square">
                <a:spAutoFit/>
              </a:bodyPr>
              <a:lstStyle/>
              <a:p>
                <a:pPr indent="304800">
                  <a:lnSpc>
                    <a:spcPct val="125000"/>
                  </a:lnSpc>
                  <a:spcAft>
                    <a:spcPts val="500"/>
                  </a:spcAft>
                </a:pPr>
                <a:r>
                  <a:rPr lang="zh-CN" altLang="en-US" sz="1400" b="1" dirty="0">
                    <a:solidFill>
                      <a:srgbClr val="04428A"/>
                    </a:solidFill>
                  </a:rPr>
                  <a:t>平均查找长度（</a:t>
                </a:r>
                <a:r>
                  <a:rPr lang="en-US" altLang="zh-CN" sz="1400" b="1" dirty="0">
                    <a:solidFill>
                      <a:srgbClr val="04428A"/>
                    </a:solidFill>
                  </a:rPr>
                  <a:t>Average Search Length, ASL</a:t>
                </a:r>
                <a:r>
                  <a:rPr lang="zh-CN" altLang="en-US" sz="1400" b="1" dirty="0">
                    <a:solidFill>
                      <a:srgbClr val="04428A"/>
                    </a:solidFill>
                  </a:rPr>
                  <a:t>）：</a:t>
                </a:r>
                <a:endParaRPr lang="en-US" sz="1600" i="1" dirty="0">
                  <a:latin typeface="Cambria Math" panose="02040503050406030204" pitchFamily="18" charset="0"/>
                  <a:ea typeface="仿宋" panose="02010609060101010101" pitchFamily="49" charset="-122"/>
                  <a:cs typeface="Times New Roman" panose="02020603050405020304" pitchFamily="18" charset="0"/>
                </a:endParaRPr>
              </a:p>
              <a:p>
                <a:pPr indent="304800">
                  <a:lnSpc>
                    <a:spcPct val="125000"/>
                  </a:lnSpc>
                  <a:spcAft>
                    <a:spcPts val="500"/>
                  </a:spcAft>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ea typeface="仿宋" panose="02010609060101010101" pitchFamily="49" charset="-122"/>
                          <a:cs typeface="Times New Roman" panose="02020603050405020304" pitchFamily="18" charset="0"/>
                        </a:rPr>
                        <m:t>𝐴𝑆𝐿</m:t>
                      </m:r>
                      <m:r>
                        <a:rPr lang="en-US" sz="1600" i="1">
                          <a:latin typeface="Cambria Math" panose="02040503050406030204" pitchFamily="18" charset="0"/>
                          <a:ea typeface="仿宋" panose="02010609060101010101" pitchFamily="49" charset="-122"/>
                          <a:cs typeface="Times New Roman" panose="02020603050405020304" pitchFamily="18" charset="0"/>
                        </a:rPr>
                        <m:t>=</m:t>
                      </m:r>
                      <m:f>
                        <m:fPr>
                          <m:ctrlPr>
                            <a:rPr lang="en-US" sz="1600" i="1">
                              <a:latin typeface="Cambria Math" panose="02040503050406030204" pitchFamily="18" charset="0"/>
                              <a:ea typeface="仿宋" panose="02010609060101010101" pitchFamily="49" charset="-122"/>
                              <a:cs typeface="Times New Roman" panose="02020603050405020304" pitchFamily="18" charset="0"/>
                            </a:rPr>
                          </m:ctrlPr>
                        </m:fPr>
                        <m:num>
                          <m:nary>
                            <m:naryPr>
                              <m:chr m:val="∑"/>
                              <m:limLoc m:val="undOvr"/>
                              <m:ctrlPr>
                                <a:rPr lang="en-US" sz="1600" i="1">
                                  <a:latin typeface="Cambria Math" panose="02040503050406030204" pitchFamily="18" charset="0"/>
                                  <a:ea typeface="仿宋" panose="02010609060101010101" pitchFamily="49" charset="-122"/>
                                  <a:cs typeface="Times New Roman" panose="02020603050405020304" pitchFamily="18" charset="0"/>
                                </a:rPr>
                              </m:ctrlPr>
                            </m:naryPr>
                            <m:sub>
                              <m:r>
                                <a:rPr lang="en-US" sz="1600" i="1">
                                  <a:latin typeface="Cambria Math" panose="02040503050406030204" pitchFamily="18" charset="0"/>
                                  <a:ea typeface="仿宋" panose="02010609060101010101" pitchFamily="49" charset="-122"/>
                                  <a:cs typeface="Times New Roman" panose="02020603050405020304" pitchFamily="18" charset="0"/>
                                </a:rPr>
                                <m:t>𝑖</m:t>
                              </m:r>
                              <m:r>
                                <a:rPr lang="en-US" sz="1600" i="1">
                                  <a:latin typeface="Cambria Math" panose="02040503050406030204" pitchFamily="18" charset="0"/>
                                  <a:ea typeface="仿宋" panose="02010609060101010101" pitchFamily="49" charset="-122"/>
                                  <a:cs typeface="Times New Roman" panose="02020603050405020304" pitchFamily="18" charset="0"/>
                                </a:rPr>
                                <m:t>=0</m:t>
                              </m:r>
                            </m:sub>
                            <m:sup>
                              <m:r>
                                <a:rPr lang="en-US" sz="1600" i="1">
                                  <a:latin typeface="Cambria Math" panose="02040503050406030204" pitchFamily="18" charset="0"/>
                                  <a:ea typeface="仿宋" panose="02010609060101010101" pitchFamily="49" charset="-122"/>
                                  <a:cs typeface="Times New Roman" panose="02020603050405020304" pitchFamily="18" charset="0"/>
                                </a:rPr>
                                <m:t>𝑁</m:t>
                              </m:r>
                            </m:sup>
                            <m:e>
                              <m:sSub>
                                <m:sSubPr>
                                  <m:ctrlPr>
                                    <a:rPr lang="en-US" sz="1600" i="1">
                                      <a:latin typeface="Cambria Math" panose="02040503050406030204" pitchFamily="18" charset="0"/>
                                      <a:ea typeface="仿宋" panose="02010609060101010101" pitchFamily="49" charset="-122"/>
                                      <a:cs typeface="Times New Roman" panose="02020603050405020304" pitchFamily="18" charset="0"/>
                                    </a:rPr>
                                  </m:ctrlPr>
                                </m:sSubPr>
                                <m:e>
                                  <m:d>
                                    <m:dPr>
                                      <m:ctrlPr>
                                        <a:rPr lang="en-US" sz="1600" i="1">
                                          <a:latin typeface="Cambria Math" panose="02040503050406030204" pitchFamily="18" charset="0"/>
                                          <a:ea typeface="仿宋" panose="02010609060101010101" pitchFamily="49" charset="-122"/>
                                          <a:cs typeface="Times New Roman" panose="02020603050405020304" pitchFamily="18" charset="0"/>
                                        </a:rPr>
                                      </m:ctrlPr>
                                    </m:dPr>
                                    <m:e>
                                      <m:sSub>
                                        <m:sSubPr>
                                          <m:ctrlPr>
                                            <a:rPr lang="en-US" sz="1600" i="1">
                                              <a:latin typeface="Cambria Math" panose="02040503050406030204" pitchFamily="18" charset="0"/>
                                              <a:ea typeface="仿宋" panose="02010609060101010101" pitchFamily="49" charset="-122"/>
                                              <a:cs typeface="Times New Roman" panose="02020603050405020304" pitchFamily="18" charset="0"/>
                                            </a:rPr>
                                          </m:ctrlPr>
                                        </m:sSubPr>
                                        <m:e>
                                          <m:r>
                                            <a:rPr lang="en-US" sz="1600" i="1">
                                              <a:latin typeface="Cambria Math" panose="02040503050406030204" pitchFamily="18" charset="0"/>
                                              <a:ea typeface="仿宋" panose="02010609060101010101" pitchFamily="49" charset="-122"/>
                                              <a:cs typeface="Times New Roman" panose="02020603050405020304" pitchFamily="18" charset="0"/>
                                            </a:rPr>
                                            <m:t>𝑁</m:t>
                                          </m:r>
                                        </m:e>
                                        <m:sub>
                                          <m:r>
                                            <a:rPr lang="en-US" sz="1600" i="1">
                                              <a:latin typeface="Cambria Math" panose="02040503050406030204" pitchFamily="18" charset="0"/>
                                              <a:ea typeface="仿宋" panose="02010609060101010101" pitchFamily="49" charset="-122"/>
                                              <a:cs typeface="Times New Roman" panose="02020603050405020304" pitchFamily="18" charset="0"/>
                                            </a:rPr>
                                            <m:t>𝑠𝑒𝑎𝑟𝑐h</m:t>
                                          </m:r>
                                        </m:sub>
                                      </m:sSub>
                                    </m:e>
                                  </m:d>
                                </m:e>
                                <m:sub>
                                  <m:r>
                                    <a:rPr lang="en-US" sz="1600" i="1">
                                      <a:latin typeface="Cambria Math" panose="02040503050406030204" pitchFamily="18" charset="0"/>
                                      <a:ea typeface="仿宋" panose="02010609060101010101" pitchFamily="49" charset="-122"/>
                                      <a:cs typeface="Times New Roman" panose="02020603050405020304" pitchFamily="18" charset="0"/>
                                    </a:rPr>
                                    <m:t>𝑖</m:t>
                                  </m:r>
                                </m:sub>
                              </m:sSub>
                            </m:e>
                          </m:nary>
                        </m:num>
                        <m:den>
                          <m:sSub>
                            <m:sSubPr>
                              <m:ctrlPr>
                                <a:rPr lang="en-US" sz="1600" i="1">
                                  <a:latin typeface="Cambria Math" panose="02040503050406030204" pitchFamily="18" charset="0"/>
                                  <a:ea typeface="仿宋" panose="02010609060101010101" pitchFamily="49" charset="-122"/>
                                  <a:cs typeface="Times New Roman" panose="02020603050405020304" pitchFamily="18" charset="0"/>
                                </a:rPr>
                              </m:ctrlPr>
                            </m:sSubPr>
                            <m:e>
                              <m:r>
                                <a:rPr lang="en-US" sz="1600" i="1">
                                  <a:latin typeface="Cambria Math" panose="02040503050406030204" pitchFamily="18" charset="0"/>
                                  <a:ea typeface="仿宋" panose="02010609060101010101" pitchFamily="49" charset="-122"/>
                                  <a:cs typeface="Times New Roman" panose="02020603050405020304" pitchFamily="18" charset="0"/>
                                </a:rPr>
                                <m:t>𝑁</m:t>
                              </m:r>
                            </m:e>
                            <m:sub>
                              <m:r>
                                <a:rPr lang="en-US" sz="1600" i="1">
                                  <a:latin typeface="Cambria Math" panose="02040503050406030204" pitchFamily="18" charset="0"/>
                                  <a:ea typeface="仿宋" panose="02010609060101010101" pitchFamily="49" charset="-122"/>
                                  <a:cs typeface="Times New Roman" panose="02020603050405020304" pitchFamily="18" charset="0"/>
                                </a:rPr>
                                <m:t>𝑘𝑒𝑦</m:t>
                              </m:r>
                            </m:sub>
                          </m:sSub>
                        </m:den>
                      </m:f>
                      <m:r>
                        <a:rPr lang="en-US" sz="1600" i="1">
                          <a:latin typeface="Cambria Math" panose="02040503050406030204" pitchFamily="18" charset="0"/>
                          <a:ea typeface="仿宋" panose="02010609060101010101" pitchFamily="49" charset="-122"/>
                          <a:cs typeface="Times New Roman" panose="02020603050405020304" pitchFamily="18" charset="0"/>
                        </a:rPr>
                        <m:t>                                                     (3.3)</m:t>
                      </m:r>
                    </m:oMath>
                  </m:oMathPara>
                </a14:m>
                <a:endParaRPr lang="en-US" sz="1200" dirty="0">
                  <a:effectLst/>
                  <a:latin typeface="宋体" panose="02010600030101010101" pitchFamily="2" charset="-122"/>
                  <a:ea typeface="宋体" panose="02010600030101010101" pitchFamily="2" charset="-122"/>
                  <a:cs typeface="Times New Roman" panose="02020603050405020304" pitchFamily="18" charset="0"/>
                </a:endParaRPr>
              </a:p>
              <a:p>
                <a:pPr indent="304800">
                  <a:lnSpc>
                    <a:spcPct val="125000"/>
                  </a:lnSpc>
                  <a:spcAft>
                    <a:spcPts val="500"/>
                  </a:spcAft>
                </a:pPr>
                <a:r>
                  <a:rPr lang="zh-CN" altLang="en-US" sz="1400" dirty="0"/>
                  <a:t>其中</a:t>
                </a:r>
                <a14:m>
                  <m:oMath xmlns:m="http://schemas.openxmlformats.org/officeDocument/2006/math">
                    <m:sSub>
                      <m:sSubPr>
                        <m:ctrlPr>
                          <a:rPr lang="en-US" sz="1400" i="1">
                            <a:latin typeface="Cambria Math" panose="02040503050406030204" pitchFamily="18" charset="0"/>
                          </a:rPr>
                        </m:ctrlPr>
                      </m:sSubPr>
                      <m:e>
                        <m:r>
                          <a:rPr lang="en-US" sz="1400">
                            <a:latin typeface="Cambria Math" panose="02040503050406030204" pitchFamily="18" charset="0"/>
                          </a:rPr>
                          <m:t>𝑁</m:t>
                        </m:r>
                      </m:e>
                      <m:sub>
                        <m:r>
                          <a:rPr lang="en-US" sz="1400">
                            <a:latin typeface="Cambria Math" panose="02040503050406030204" pitchFamily="18" charset="0"/>
                          </a:rPr>
                          <m:t>𝑠𝑒𝑎𝑟𝑐h</m:t>
                        </m:r>
                      </m:sub>
                    </m:sSub>
                  </m:oMath>
                </a14:m>
                <a:r>
                  <a:rPr lang="zh-CN" altLang="en-US" sz="1400" dirty="0"/>
                  <a:t>代表单个键值的查找次数，</a:t>
                </a:r>
                <a14:m>
                  <m:oMath xmlns:m="http://schemas.openxmlformats.org/officeDocument/2006/math">
                    <m:sSub>
                      <m:sSubPr>
                        <m:ctrlPr>
                          <a:rPr lang="en-US" sz="1400" i="1">
                            <a:latin typeface="Cambria Math" panose="02040503050406030204" pitchFamily="18" charset="0"/>
                          </a:rPr>
                        </m:ctrlPr>
                      </m:sSubPr>
                      <m:e>
                        <m:r>
                          <a:rPr lang="en-US" sz="1400">
                            <a:latin typeface="Cambria Math" panose="02040503050406030204" pitchFamily="18" charset="0"/>
                          </a:rPr>
                          <m:t>𝑁</m:t>
                        </m:r>
                      </m:e>
                      <m:sub>
                        <m:r>
                          <a:rPr lang="en-US" sz="1400">
                            <a:latin typeface="Cambria Math" panose="02040503050406030204" pitchFamily="18" charset="0"/>
                          </a:rPr>
                          <m:t>𝑘𝑒𝑦</m:t>
                        </m:r>
                      </m:sub>
                    </m:sSub>
                  </m:oMath>
                </a14:m>
                <a:r>
                  <a:rPr lang="zh-CN" altLang="en-US" sz="1400" dirty="0"/>
                  <a:t>代表哈希表需要储存的键值总数。</a:t>
                </a:r>
                <a:endParaRPr lang="en-US" sz="1400" dirty="0"/>
              </a:p>
              <a:p>
                <a:pPr indent="304800">
                  <a:lnSpc>
                    <a:spcPct val="125000"/>
                  </a:lnSpc>
                  <a:spcAft>
                    <a:spcPts val="500"/>
                  </a:spcAft>
                </a:pPr>
                <a:r>
                  <a:rPr lang="zh-CN" altLang="en-US" sz="1400" b="1" dirty="0">
                    <a:solidFill>
                      <a:srgbClr val="04428A"/>
                    </a:solidFill>
                  </a:rPr>
                  <a:t>对比的的哈希函数：</a:t>
                </a:r>
                <a:endParaRPr lang="en-US" sz="1400" b="1" dirty="0">
                  <a:solidFill>
                    <a:srgbClr val="04428A"/>
                  </a:solidFill>
                </a:endParaRPr>
              </a:p>
              <a:p>
                <a:pPr indent="304800">
                  <a:lnSpc>
                    <a:spcPct val="125000"/>
                  </a:lnSpc>
                  <a:spcAft>
                    <a:spcPts val="500"/>
                  </a:spcAft>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ea typeface="仿宋" panose="02010609060101010101" pitchFamily="49" charset="-122"/>
                          <a:cs typeface="Times New Roman" panose="02020603050405020304" pitchFamily="18" charset="0"/>
                        </a:rPr>
                        <m:t>𝐻</m:t>
                      </m:r>
                      <m:d>
                        <m:dPr>
                          <m:ctrlPr>
                            <a:rPr lang="en-US" sz="1600" i="1">
                              <a:latin typeface="Cambria Math" panose="02040503050406030204" pitchFamily="18" charset="0"/>
                              <a:ea typeface="仿宋" panose="02010609060101010101" pitchFamily="49" charset="-122"/>
                              <a:cs typeface="Times New Roman" panose="02020603050405020304" pitchFamily="18" charset="0"/>
                            </a:rPr>
                          </m:ctrlPr>
                        </m:dPr>
                        <m:e>
                          <m:r>
                            <a:rPr lang="en-US" sz="1600" i="1">
                              <a:latin typeface="Cambria Math" panose="02040503050406030204" pitchFamily="18" charset="0"/>
                              <a:ea typeface="仿宋" panose="02010609060101010101" pitchFamily="49" charset="-122"/>
                              <a:cs typeface="Times New Roman" panose="02020603050405020304" pitchFamily="18" charset="0"/>
                            </a:rPr>
                            <m:t>𝑘𝑒𝑦</m:t>
                          </m:r>
                        </m:e>
                      </m:d>
                      <m:r>
                        <a:rPr lang="en-US" sz="1600" i="1">
                          <a:latin typeface="Cambria Math" panose="02040503050406030204" pitchFamily="18" charset="0"/>
                          <a:ea typeface="仿宋" panose="02010609060101010101" pitchFamily="49" charset="-122"/>
                          <a:cs typeface="Times New Roman" panose="02020603050405020304" pitchFamily="18" charset="0"/>
                        </a:rPr>
                        <m:t>=</m:t>
                      </m:r>
                      <m:r>
                        <a:rPr lang="en-US" sz="1600" i="1">
                          <a:latin typeface="Cambria Math" panose="02040503050406030204" pitchFamily="18" charset="0"/>
                          <a:ea typeface="仿宋" panose="02010609060101010101" pitchFamily="49" charset="-122"/>
                          <a:cs typeface="Times New Roman" panose="02020603050405020304" pitchFamily="18" charset="0"/>
                        </a:rPr>
                        <m:t>𝑘𝑒𝑦</m:t>
                      </m:r>
                      <m:r>
                        <a:rPr lang="en-US" sz="1600" i="1">
                          <a:latin typeface="Cambria Math" panose="02040503050406030204" pitchFamily="18" charset="0"/>
                          <a:ea typeface="仿宋" panose="02010609060101010101" pitchFamily="49" charset="-122"/>
                          <a:cs typeface="Times New Roman" panose="02020603050405020304" pitchFamily="18" charset="0"/>
                        </a:rPr>
                        <m:t> % </m:t>
                      </m:r>
                      <m:r>
                        <a:rPr lang="en-US" sz="1600" i="1">
                          <a:latin typeface="Cambria Math" panose="02040503050406030204" pitchFamily="18" charset="0"/>
                          <a:ea typeface="仿宋" panose="02010609060101010101" pitchFamily="49" charset="-122"/>
                          <a:cs typeface="Times New Roman" panose="02020603050405020304" pitchFamily="18" charset="0"/>
                        </a:rPr>
                        <m:t>𝑚</m:t>
                      </m:r>
                      <m:r>
                        <a:rPr lang="en-US" sz="1600" i="1">
                          <a:latin typeface="Cambria Math" panose="02040503050406030204" pitchFamily="18" charset="0"/>
                          <a:ea typeface="仿宋" panose="02010609060101010101" pitchFamily="49" charset="-122"/>
                          <a:cs typeface="Times New Roman" panose="02020603050405020304" pitchFamily="18" charset="0"/>
                        </a:rPr>
                        <m:t>                                                         (3.4)</m:t>
                      </m:r>
                    </m:oMath>
                  </m:oMathPara>
                </a14:m>
                <a:endParaRPr lang="en-US" sz="1600" i="1" dirty="0">
                  <a:latin typeface="Cambria Math" panose="02040503050406030204" pitchFamily="18" charset="0"/>
                  <a:ea typeface="仿宋" panose="02010609060101010101" pitchFamily="49" charset="-122"/>
                  <a:cs typeface="Times New Roman" panose="02020603050405020304" pitchFamily="18" charset="0"/>
                </a:endParaRPr>
              </a:p>
              <a:p>
                <a:pPr indent="304800">
                  <a:lnSpc>
                    <a:spcPct val="125000"/>
                  </a:lnSpc>
                  <a:spcAft>
                    <a:spcPts val="500"/>
                  </a:spcAft>
                </a:pPr>
                <a:r>
                  <a:rPr lang="zh-CN" altLang="en-US" sz="1400" dirty="0"/>
                  <a:t>由下表可以看到，在</a:t>
                </a:r>
                <a:r>
                  <a:rPr lang="en-US" altLang="zh-CN" sz="1400" dirty="0"/>
                  <a:t>N=4</a:t>
                </a:r>
                <a:r>
                  <a:rPr lang="zh-CN" altLang="en-US" sz="1400" dirty="0"/>
                  <a:t>的情况下，与一般的哈希表实现相比，基于</a:t>
                </a:r>
                <a:r>
                  <a:rPr lang="en-US" altLang="zh-CN" sz="1400" dirty="0"/>
                  <a:t>N</a:t>
                </a:r>
                <a:r>
                  <a:rPr lang="zh-CN" altLang="en-US" sz="1400" dirty="0"/>
                  <a:t>进制转换的哈希函数使得</a:t>
                </a:r>
                <a:r>
                  <a:rPr lang="zh-CN" altLang="en-US" sz="1400" b="1" dirty="0">
                    <a:solidFill>
                      <a:srgbClr val="B01F24"/>
                    </a:solidFill>
                  </a:rPr>
                  <a:t>查找效率提高了</a:t>
                </a:r>
                <a:r>
                  <a:rPr lang="en-US" altLang="zh-CN" sz="1400" b="1" dirty="0">
                    <a:solidFill>
                      <a:srgbClr val="B01F24"/>
                    </a:solidFill>
                  </a:rPr>
                  <a:t>66.7%</a:t>
                </a:r>
                <a:r>
                  <a:rPr lang="zh-CN" altLang="en-US" sz="1400" dirty="0"/>
                  <a:t>。</a:t>
                </a:r>
                <a:endParaRPr lang="en-US" sz="1400" dirty="0"/>
              </a:p>
            </p:txBody>
          </p:sp>
        </mc:Choice>
        <mc:Fallback xmlns="">
          <p:sp>
            <p:nvSpPr>
              <p:cNvPr id="7" name="矩形 6">
                <a:extLst>
                  <a:ext uri="{FF2B5EF4-FFF2-40B4-BE49-F238E27FC236}">
                    <a16:creationId xmlns:a16="http://schemas.microsoft.com/office/drawing/2014/main" id="{E11882AC-19C5-4757-BF94-65673941A8C3}"/>
                  </a:ext>
                </a:extLst>
              </p:cNvPr>
              <p:cNvSpPr>
                <a:spLocks noRot="1" noChangeAspect="1" noMove="1" noResize="1" noEditPoints="1" noAdjustHandles="1" noChangeArrowheads="1" noChangeShapeType="1" noTextEdit="1"/>
              </p:cNvSpPr>
              <p:nvPr/>
            </p:nvSpPr>
            <p:spPr>
              <a:xfrm>
                <a:off x="1078295" y="1221071"/>
                <a:ext cx="11136573" cy="2508507"/>
              </a:xfrm>
              <a:prstGeom prst="rect">
                <a:avLst/>
              </a:prstGeom>
              <a:blipFill>
                <a:blip r:embed="rId3"/>
                <a:stretch>
                  <a:fillRect b="-1699"/>
                </a:stretch>
              </a:blipFill>
            </p:spPr>
            <p:txBody>
              <a:bodyPr/>
              <a:lstStyle/>
              <a:p>
                <a:r>
                  <a:rPr lang="en-US">
                    <a:noFill/>
                  </a:rPr>
                  <a:t> </a:t>
                </a:r>
              </a:p>
            </p:txBody>
          </p:sp>
        </mc:Fallback>
      </mc:AlternateContent>
      <p:graphicFrame>
        <p:nvGraphicFramePr>
          <p:cNvPr id="8" name="表格 7">
            <a:extLst>
              <a:ext uri="{FF2B5EF4-FFF2-40B4-BE49-F238E27FC236}">
                <a16:creationId xmlns:a16="http://schemas.microsoft.com/office/drawing/2014/main" id="{5B5A7B9B-3BFD-44B3-82CC-244B1CF6F036}"/>
              </a:ext>
            </a:extLst>
          </p:cNvPr>
          <p:cNvGraphicFramePr>
            <a:graphicFrameLocks noGrp="1"/>
          </p:cNvGraphicFramePr>
          <p:nvPr>
            <p:extLst>
              <p:ext uri="{D42A27DB-BD31-4B8C-83A1-F6EECF244321}">
                <p14:modId xmlns:p14="http://schemas.microsoft.com/office/powerpoint/2010/main" val="299774531"/>
              </p:ext>
            </p:extLst>
          </p:nvPr>
        </p:nvGraphicFramePr>
        <p:xfrm>
          <a:off x="2124803" y="4436215"/>
          <a:ext cx="8461408" cy="1317455"/>
        </p:xfrm>
        <a:graphic>
          <a:graphicData uri="http://schemas.openxmlformats.org/drawingml/2006/table">
            <a:tbl>
              <a:tblPr firstRow="1" firstCol="1" bandRow="1">
                <a:tableStyleId>{21E4AEA4-8DFA-4A89-87EB-49C32662AFE0}</a:tableStyleId>
              </a:tblPr>
              <a:tblGrid>
                <a:gridCol w="2907773">
                  <a:extLst>
                    <a:ext uri="{9D8B030D-6E8A-4147-A177-3AD203B41FA5}">
                      <a16:colId xmlns:a16="http://schemas.microsoft.com/office/drawing/2014/main" val="3831309642"/>
                    </a:ext>
                  </a:extLst>
                </a:gridCol>
                <a:gridCol w="5553635">
                  <a:extLst>
                    <a:ext uri="{9D8B030D-6E8A-4147-A177-3AD203B41FA5}">
                      <a16:colId xmlns:a16="http://schemas.microsoft.com/office/drawing/2014/main" val="2384364451"/>
                    </a:ext>
                  </a:extLst>
                </a:gridCol>
              </a:tblGrid>
              <a:tr h="447665">
                <a:tc>
                  <a:txBody>
                    <a:bodyPr/>
                    <a:lstStyle/>
                    <a:p>
                      <a:pPr indent="266700" algn="ctr">
                        <a:lnSpc>
                          <a:spcPct val="150000"/>
                        </a:lnSpc>
                        <a:spcAft>
                          <a:spcPts val="0"/>
                        </a:spcAft>
                      </a:pPr>
                      <a:r>
                        <a:rPr lang="zh-CN" sz="1600" kern="100">
                          <a:effectLst/>
                        </a:rPr>
                        <a:t>哈希表构建方案</a:t>
                      </a:r>
                      <a:endParaRPr lang="en-US" sz="2000" kern="100">
                        <a:effectLst/>
                        <a:latin typeface="Times New Roman" panose="02020603050405020304" pitchFamily="18" charset="0"/>
                        <a:ea typeface="仿宋" panose="02010609060101010101" pitchFamily="49" charset="-122"/>
                      </a:endParaRPr>
                    </a:p>
                  </a:txBody>
                  <a:tcPr marL="68580" marR="68580" marT="0" marB="0" anchor="ctr"/>
                </a:tc>
                <a:tc>
                  <a:txBody>
                    <a:bodyPr/>
                    <a:lstStyle/>
                    <a:p>
                      <a:pPr indent="266700" algn="ctr">
                        <a:lnSpc>
                          <a:spcPct val="150000"/>
                        </a:lnSpc>
                        <a:spcAft>
                          <a:spcPts val="0"/>
                        </a:spcAft>
                      </a:pPr>
                      <a:r>
                        <a:rPr lang="zh-CN" sz="1600" kern="100" dirty="0">
                          <a:effectLst/>
                        </a:rPr>
                        <a:t>平均查找长度（</a:t>
                      </a:r>
                      <a:r>
                        <a:rPr lang="en-US" sz="1600" kern="100" dirty="0">
                          <a:effectLst/>
                        </a:rPr>
                        <a:t>ASL</a:t>
                      </a:r>
                      <a:r>
                        <a:rPr lang="zh-CN" sz="1600" kern="100" dirty="0">
                          <a:effectLst/>
                        </a:rPr>
                        <a:t>）</a:t>
                      </a:r>
                      <a:endParaRPr lang="en-US" sz="2000" kern="100" dirty="0">
                        <a:effectLst/>
                        <a:latin typeface="Times New Roman" panose="02020603050405020304" pitchFamily="18" charset="0"/>
                        <a:ea typeface="仿宋" panose="02010609060101010101" pitchFamily="49" charset="-122"/>
                      </a:endParaRPr>
                    </a:p>
                  </a:txBody>
                  <a:tcPr marL="68580" marR="68580" marT="0" marB="0" anchor="ctr"/>
                </a:tc>
                <a:extLst>
                  <a:ext uri="{0D108BD9-81ED-4DB2-BD59-A6C34878D82A}">
                    <a16:rowId xmlns:a16="http://schemas.microsoft.com/office/drawing/2014/main" val="1734230492"/>
                  </a:ext>
                </a:extLst>
              </a:tr>
              <a:tr h="434895">
                <a:tc>
                  <a:txBody>
                    <a:bodyPr/>
                    <a:lstStyle/>
                    <a:p>
                      <a:pPr indent="266700" algn="ctr">
                        <a:lnSpc>
                          <a:spcPct val="150000"/>
                        </a:lnSpc>
                        <a:spcAft>
                          <a:spcPts val="0"/>
                        </a:spcAft>
                      </a:pPr>
                      <a:r>
                        <a:rPr lang="zh-CN" sz="1600" kern="100">
                          <a:effectLst/>
                        </a:rPr>
                        <a:t>取模</a:t>
                      </a:r>
                      <a:r>
                        <a:rPr lang="en-US" sz="1600" kern="100">
                          <a:effectLst/>
                        </a:rPr>
                        <a:t>+</a:t>
                      </a:r>
                      <a:r>
                        <a:rPr lang="zh-CN" sz="1600" kern="100">
                          <a:effectLst/>
                        </a:rPr>
                        <a:t>线性探测</a:t>
                      </a:r>
                      <a:endParaRPr lang="en-US" sz="2000" kern="100">
                        <a:effectLst/>
                        <a:latin typeface="Times New Roman" panose="02020603050405020304" pitchFamily="18" charset="0"/>
                        <a:ea typeface="仿宋" panose="02010609060101010101" pitchFamily="49" charset="-122"/>
                      </a:endParaRPr>
                    </a:p>
                  </a:txBody>
                  <a:tcPr marL="68580" marR="68580" marT="0" marB="0" anchor="ctr"/>
                </a:tc>
                <a:tc>
                  <a:txBody>
                    <a:bodyPr/>
                    <a:lstStyle/>
                    <a:p>
                      <a:pPr indent="266700" algn="ctr">
                        <a:lnSpc>
                          <a:spcPct val="150000"/>
                        </a:lnSpc>
                        <a:spcAft>
                          <a:spcPts val="0"/>
                        </a:spcAft>
                      </a:pPr>
                      <a:r>
                        <a:rPr lang="en-US" sz="1600" kern="100" dirty="0">
                          <a:effectLst/>
                        </a:rPr>
                        <a:t>(1+1+1+2+1+1+2+2+1+2+2+2)/12=1.5</a:t>
                      </a:r>
                      <a:endParaRPr lang="en-US" sz="2000" kern="100" dirty="0">
                        <a:effectLst/>
                        <a:latin typeface="Times New Roman" panose="02020603050405020304" pitchFamily="18" charset="0"/>
                        <a:ea typeface="仿宋" panose="02010609060101010101" pitchFamily="49" charset="-122"/>
                      </a:endParaRPr>
                    </a:p>
                  </a:txBody>
                  <a:tcPr marL="68580" marR="68580" marT="0" marB="0" anchor="ctr"/>
                </a:tc>
                <a:extLst>
                  <a:ext uri="{0D108BD9-81ED-4DB2-BD59-A6C34878D82A}">
                    <a16:rowId xmlns:a16="http://schemas.microsoft.com/office/drawing/2014/main" val="988661107"/>
                  </a:ext>
                </a:extLst>
              </a:tr>
              <a:tr h="434895">
                <a:tc>
                  <a:txBody>
                    <a:bodyPr/>
                    <a:lstStyle/>
                    <a:p>
                      <a:pPr indent="266700" algn="ctr">
                        <a:lnSpc>
                          <a:spcPct val="150000"/>
                        </a:lnSpc>
                        <a:spcAft>
                          <a:spcPts val="0"/>
                        </a:spcAft>
                      </a:pPr>
                      <a:r>
                        <a:rPr lang="en-US" sz="1600" kern="100" dirty="0">
                          <a:effectLst/>
                        </a:rPr>
                        <a:t>N</a:t>
                      </a:r>
                      <a:r>
                        <a:rPr lang="zh-CN" sz="1600" kern="100" dirty="0">
                          <a:effectLst/>
                        </a:rPr>
                        <a:t>进制哈希函数</a:t>
                      </a:r>
                      <a:endParaRPr lang="en-US" sz="2000" kern="100" dirty="0">
                        <a:effectLst/>
                        <a:latin typeface="Times New Roman" panose="02020603050405020304" pitchFamily="18" charset="0"/>
                        <a:ea typeface="仿宋" panose="02010609060101010101" pitchFamily="49" charset="-122"/>
                      </a:endParaRPr>
                    </a:p>
                  </a:txBody>
                  <a:tcPr marL="68580" marR="68580" marT="0" marB="0" anchor="ctr"/>
                </a:tc>
                <a:tc>
                  <a:txBody>
                    <a:bodyPr/>
                    <a:lstStyle/>
                    <a:p>
                      <a:pPr indent="266700" algn="ctr">
                        <a:lnSpc>
                          <a:spcPct val="150000"/>
                        </a:lnSpc>
                        <a:spcAft>
                          <a:spcPts val="0"/>
                        </a:spcAft>
                      </a:pPr>
                      <a:r>
                        <a:rPr lang="en-US" sz="1600" kern="100" dirty="0">
                          <a:effectLst/>
                        </a:rPr>
                        <a:t>(1+1+1+1+1+1+1+1+1+1+1+1)/12=1</a:t>
                      </a:r>
                      <a:endParaRPr lang="en-US" sz="2000" kern="100" dirty="0">
                        <a:effectLst/>
                        <a:latin typeface="Times New Roman" panose="02020603050405020304" pitchFamily="18" charset="0"/>
                        <a:ea typeface="仿宋" panose="02010609060101010101" pitchFamily="49" charset="-122"/>
                      </a:endParaRPr>
                    </a:p>
                  </a:txBody>
                  <a:tcPr marL="68580" marR="68580" marT="0" marB="0" anchor="ctr"/>
                </a:tc>
                <a:extLst>
                  <a:ext uri="{0D108BD9-81ED-4DB2-BD59-A6C34878D82A}">
                    <a16:rowId xmlns:a16="http://schemas.microsoft.com/office/drawing/2014/main" val="2604343452"/>
                  </a:ext>
                </a:extLst>
              </a:tr>
            </a:tbl>
          </a:graphicData>
        </a:graphic>
      </p:graphicFrame>
      <p:sp>
        <p:nvSpPr>
          <p:cNvPr id="6" name="矩形: 圆角 5">
            <a:extLst>
              <a:ext uri="{FF2B5EF4-FFF2-40B4-BE49-F238E27FC236}">
                <a16:creationId xmlns:a16="http://schemas.microsoft.com/office/drawing/2014/main" id="{9D0F2FA3-962E-4A9F-B6A1-D8E57AE2FCC7}"/>
              </a:ext>
            </a:extLst>
          </p:cNvPr>
          <p:cNvSpPr/>
          <p:nvPr/>
        </p:nvSpPr>
        <p:spPr>
          <a:xfrm>
            <a:off x="1025612" y="1104330"/>
            <a:ext cx="10140776" cy="2818516"/>
          </a:xfrm>
          <a:prstGeom prst="roundRect">
            <a:avLst/>
          </a:prstGeom>
          <a:noFill/>
          <a:ln w="38100">
            <a:solidFill>
              <a:srgbClr val="04428A"/>
            </a:solidFill>
            <a:prstDash val="soli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9139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14AAC9-ACB0-49FC-A6EE-6BDA13EC5753}"/>
              </a:ext>
            </a:extLst>
          </p:cNvPr>
          <p:cNvSpPr>
            <a:spLocks noGrp="1"/>
          </p:cNvSpPr>
          <p:nvPr>
            <p:ph type="title"/>
          </p:nvPr>
        </p:nvSpPr>
        <p:spPr>
          <a:xfrm>
            <a:off x="718218" y="202011"/>
            <a:ext cx="8655953" cy="601075"/>
          </a:xfrm>
        </p:spPr>
        <p:txBody>
          <a:bodyPr>
            <a:normAutofit/>
          </a:bodyPr>
          <a:lstStyle/>
          <a:p>
            <a:r>
              <a:rPr lang="en-US" altLang="zh-CN" dirty="0"/>
              <a:t>4.3.2 </a:t>
            </a:r>
            <a:r>
              <a:rPr lang="zh-CN" altLang="en-US" dirty="0"/>
              <a:t>时延表空间性能</a:t>
            </a:r>
            <a:r>
              <a:rPr lang="en-US" altLang="zh-CN" dirty="0"/>
              <a:t>—</a:t>
            </a:r>
            <a:r>
              <a:rPr lang="zh-CN" altLang="en-US" dirty="0"/>
              <a:t>装载因子</a:t>
            </a:r>
          </a:p>
        </p:txBody>
      </p:sp>
      <p:sp>
        <p:nvSpPr>
          <p:cNvPr id="3" name="灯片编号占位符 2">
            <a:extLst>
              <a:ext uri="{FF2B5EF4-FFF2-40B4-BE49-F238E27FC236}">
                <a16:creationId xmlns:a16="http://schemas.microsoft.com/office/drawing/2014/main" id="{8BD995E4-EA54-46FD-A180-14744ABC5EC7}"/>
              </a:ext>
            </a:extLst>
          </p:cNvPr>
          <p:cNvSpPr>
            <a:spLocks noGrp="1"/>
          </p:cNvSpPr>
          <p:nvPr>
            <p:ph type="sldNum" sz="quarter" idx="12"/>
          </p:nvPr>
        </p:nvSpPr>
        <p:spPr>
          <a:xfrm>
            <a:off x="9137021" y="6494335"/>
            <a:ext cx="2743200" cy="341761"/>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AC388E-FA9E-4A2C-95EA-1F6B3A07935A}" type="slidenum">
              <a:rPr kumimoji="0" lang="zh-CN" altLang="en-US" sz="1100" b="0" i="0" u="none" strike="noStrike" kern="1200" cap="none" spc="0" normalizeH="0" baseline="0" noProof="0" smtClean="0">
                <a:ln w="0"/>
                <a:solidFill>
                  <a:srgbClr val="3F3F3F"/>
                </a:solidFill>
                <a:effectLst>
                  <a:outerShdw blurRad="38100" dist="19050" dir="2700000" algn="tl" rotWithShape="0">
                    <a:srgbClr val="3F3F3F">
                      <a:alpha val="40000"/>
                    </a:srgbClr>
                  </a:outerShdw>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100" b="0" i="0" u="none" strike="noStrike" kern="1200" cap="none" spc="0" normalizeH="0" baseline="0" noProof="0" dirty="0">
              <a:ln w="0"/>
              <a:solidFill>
                <a:srgbClr val="3F3F3F"/>
              </a:solidFill>
              <a:effectLst>
                <a:outerShdw blurRad="38100" dist="19050" dir="2700000" algn="tl" rotWithShape="0">
                  <a:srgbClr val="3F3F3F">
                    <a:alpha val="40000"/>
                  </a:srgbClr>
                </a:outerShdw>
              </a:effectLst>
              <a:uLnTx/>
              <a:uFillTx/>
              <a:latin typeface="Arial"/>
              <a:ea typeface="Microsoft YaHei"/>
              <a:cs typeface="+mn-cs"/>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BF751D48-60ED-48EE-8B67-64DFF1C6F4D8}"/>
                  </a:ext>
                </a:extLst>
              </p:cNvPr>
              <p:cNvSpPr/>
              <p:nvPr/>
            </p:nvSpPr>
            <p:spPr>
              <a:xfrm>
                <a:off x="365723" y="1775132"/>
                <a:ext cx="6519082" cy="1718419"/>
              </a:xfrm>
              <a:prstGeom prst="rect">
                <a:avLst/>
              </a:prstGeom>
            </p:spPr>
            <p:txBody>
              <a:bodyPr wrap="square">
                <a:spAutoFit/>
              </a:bodyPr>
              <a:lstStyle/>
              <a:p>
                <a:pPr indent="304800">
                  <a:lnSpc>
                    <a:spcPct val="125000"/>
                  </a:lnSpc>
                  <a:spcAft>
                    <a:spcPts val="500"/>
                  </a:spcAft>
                </a:pPr>
                <a:r>
                  <a:rPr lang="zh-CN" altLang="en-US" sz="1400" b="1" dirty="0">
                    <a:solidFill>
                      <a:srgbClr val="04428A"/>
                    </a:solidFill>
                  </a:rPr>
                  <a:t>装载因子</a:t>
                </a:r>
                <a14:m>
                  <m:oMath xmlns:m="http://schemas.openxmlformats.org/officeDocument/2006/math">
                    <m:r>
                      <a:rPr lang="en-US" sz="1400" b="1" i="1">
                        <a:solidFill>
                          <a:srgbClr val="04428A"/>
                        </a:solidFill>
                        <a:latin typeface="Cambria Math" panose="02040503050406030204" pitchFamily="18" charset="0"/>
                      </a:rPr>
                      <m:t>𝛂</m:t>
                    </m:r>
                  </m:oMath>
                </a14:m>
                <a:r>
                  <a:rPr lang="zh-CN" altLang="en-US" sz="1400" dirty="0"/>
                  <a:t>：</a:t>
                </a:r>
                <a:endParaRPr lang="en-US" sz="1600" i="1" dirty="0">
                  <a:latin typeface="Cambria Math" panose="02040503050406030204" pitchFamily="18" charset="0"/>
                  <a:ea typeface="仿宋" panose="02010609060101010101" pitchFamily="49" charset="-122"/>
                  <a:cs typeface="Times New Roman" panose="02020603050405020304" pitchFamily="18" charset="0"/>
                </a:endParaRPr>
              </a:p>
              <a:p>
                <a:pPr indent="304800">
                  <a:lnSpc>
                    <a:spcPct val="125000"/>
                  </a:lnSpc>
                  <a:spcAft>
                    <a:spcPts val="500"/>
                  </a:spcAft>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ea typeface="仿宋" panose="02010609060101010101" pitchFamily="49" charset="-122"/>
                          <a:cs typeface="Times New Roman" panose="02020603050405020304" pitchFamily="18" charset="0"/>
                        </a:rPr>
                        <m:t>𝛼</m:t>
                      </m:r>
                      <m:r>
                        <a:rPr lang="en-US" sz="1600" i="1">
                          <a:latin typeface="Cambria Math" panose="02040503050406030204" pitchFamily="18" charset="0"/>
                          <a:ea typeface="仿宋" panose="02010609060101010101" pitchFamily="49" charset="-122"/>
                          <a:cs typeface="Times New Roman" panose="02020603050405020304" pitchFamily="18" charset="0"/>
                        </a:rPr>
                        <m:t>=</m:t>
                      </m:r>
                      <m:f>
                        <m:fPr>
                          <m:ctrlPr>
                            <a:rPr lang="en-US" sz="1600" i="1">
                              <a:latin typeface="Cambria Math" panose="02040503050406030204" pitchFamily="18" charset="0"/>
                              <a:ea typeface="仿宋" panose="02010609060101010101" pitchFamily="49" charset="-122"/>
                              <a:cs typeface="Times New Roman" panose="02020603050405020304" pitchFamily="18" charset="0"/>
                            </a:rPr>
                          </m:ctrlPr>
                        </m:fPr>
                        <m:num>
                          <m:sSub>
                            <m:sSubPr>
                              <m:ctrlPr>
                                <a:rPr lang="en-US" sz="1600" i="1">
                                  <a:latin typeface="Cambria Math" panose="02040503050406030204" pitchFamily="18" charset="0"/>
                                  <a:ea typeface="仿宋" panose="02010609060101010101" pitchFamily="49" charset="-122"/>
                                  <a:cs typeface="Times New Roman" panose="02020603050405020304" pitchFamily="18" charset="0"/>
                                </a:rPr>
                              </m:ctrlPr>
                            </m:sSubPr>
                            <m:e>
                              <m:r>
                                <a:rPr lang="en-US" sz="1600" i="1">
                                  <a:latin typeface="Cambria Math" panose="02040503050406030204" pitchFamily="18" charset="0"/>
                                  <a:ea typeface="仿宋" panose="02010609060101010101" pitchFamily="49" charset="-122"/>
                                  <a:cs typeface="Times New Roman" panose="02020603050405020304" pitchFamily="18" charset="0"/>
                                </a:rPr>
                                <m:t>𝑁</m:t>
                              </m:r>
                            </m:e>
                            <m:sub>
                              <m:r>
                                <a:rPr lang="en-US" sz="1600" i="1">
                                  <a:latin typeface="Cambria Math" panose="02040503050406030204" pitchFamily="18" charset="0"/>
                                  <a:ea typeface="仿宋" panose="02010609060101010101" pitchFamily="49" charset="-122"/>
                                  <a:cs typeface="Times New Roman" panose="02020603050405020304" pitchFamily="18" charset="0"/>
                                </a:rPr>
                                <m:t>𝑘𝑒𝑦</m:t>
                              </m:r>
                            </m:sub>
                          </m:sSub>
                        </m:num>
                        <m:den>
                          <m:sSub>
                            <m:sSubPr>
                              <m:ctrlPr>
                                <a:rPr lang="en-US" sz="1600" i="1">
                                  <a:latin typeface="Cambria Math" panose="02040503050406030204" pitchFamily="18" charset="0"/>
                                  <a:ea typeface="仿宋" panose="02010609060101010101" pitchFamily="49" charset="-122"/>
                                  <a:cs typeface="Times New Roman" panose="02020603050405020304" pitchFamily="18" charset="0"/>
                                </a:rPr>
                              </m:ctrlPr>
                            </m:sSubPr>
                            <m:e>
                              <m:r>
                                <a:rPr lang="en-US" sz="1600" i="1">
                                  <a:latin typeface="Cambria Math" panose="02040503050406030204" pitchFamily="18" charset="0"/>
                                  <a:ea typeface="仿宋" panose="02010609060101010101" pitchFamily="49" charset="-122"/>
                                  <a:cs typeface="Times New Roman" panose="02020603050405020304" pitchFamily="18" charset="0"/>
                                </a:rPr>
                                <m:t>𝑁</m:t>
                              </m:r>
                            </m:e>
                            <m:sub>
                              <m:r>
                                <a:rPr lang="en-US" sz="1600" i="1">
                                  <a:latin typeface="Cambria Math" panose="02040503050406030204" pitchFamily="18" charset="0"/>
                                  <a:ea typeface="仿宋" panose="02010609060101010101" pitchFamily="49" charset="-122"/>
                                  <a:cs typeface="Times New Roman" panose="02020603050405020304" pitchFamily="18" charset="0"/>
                                </a:rPr>
                                <m:t>𝑡𝑎𝑏𝑙𝑒</m:t>
                              </m:r>
                            </m:sub>
                          </m:sSub>
                        </m:den>
                      </m:f>
                      <m:r>
                        <a:rPr lang="en-US" sz="1600" i="1">
                          <a:latin typeface="Cambria Math" panose="02040503050406030204" pitchFamily="18" charset="0"/>
                          <a:ea typeface="仿宋" panose="02010609060101010101" pitchFamily="49" charset="-122"/>
                          <a:cs typeface="Times New Roman" panose="02020603050405020304" pitchFamily="18" charset="0"/>
                        </a:rPr>
                        <m:t>                         (3.5)</m:t>
                      </m:r>
                    </m:oMath>
                  </m:oMathPara>
                </a14:m>
                <a:endParaRPr lang="en-US" sz="1200" dirty="0">
                  <a:effectLst/>
                  <a:latin typeface="宋体" panose="02010600030101010101" pitchFamily="2" charset="-122"/>
                  <a:ea typeface="宋体" panose="02010600030101010101" pitchFamily="2" charset="-122"/>
                  <a:cs typeface="Times New Roman" panose="02020603050405020304" pitchFamily="18" charset="0"/>
                </a:endParaRPr>
              </a:p>
              <a:p>
                <a:pPr indent="304800">
                  <a:lnSpc>
                    <a:spcPct val="125000"/>
                  </a:lnSpc>
                  <a:spcAft>
                    <a:spcPts val="500"/>
                  </a:spcAft>
                </a:pPr>
                <a:r>
                  <a:rPr lang="zh-CN" altLang="en-US" sz="1400" dirty="0"/>
                  <a:t>其中</a:t>
                </a:r>
                <a14:m>
                  <m:oMath xmlns:m="http://schemas.openxmlformats.org/officeDocument/2006/math">
                    <m:sSub>
                      <m:sSubPr>
                        <m:ctrlPr>
                          <a:rPr lang="en-US" sz="1400" i="1">
                            <a:latin typeface="Cambria Math" panose="02040503050406030204" pitchFamily="18" charset="0"/>
                          </a:rPr>
                        </m:ctrlPr>
                      </m:sSubPr>
                      <m:e>
                        <m:r>
                          <m:rPr>
                            <m:sty m:val="p"/>
                          </m:rPr>
                          <a:rPr lang="en-US" sz="1400">
                            <a:latin typeface="Cambria Math" panose="02040503050406030204" pitchFamily="18" charset="0"/>
                          </a:rPr>
                          <m:t>N</m:t>
                        </m:r>
                      </m:e>
                      <m:sub>
                        <m:r>
                          <m:rPr>
                            <m:sty m:val="p"/>
                          </m:rPr>
                          <a:rPr lang="en-US" sz="1400">
                            <a:latin typeface="Cambria Math" panose="02040503050406030204" pitchFamily="18" charset="0"/>
                          </a:rPr>
                          <m:t>key</m:t>
                        </m:r>
                      </m:sub>
                    </m:sSub>
                  </m:oMath>
                </a14:m>
                <a:r>
                  <a:rPr lang="zh-CN" altLang="en-US" sz="1400" dirty="0"/>
                  <a:t>表示填入表中的元素个数，</a:t>
                </a:r>
                <a14:m>
                  <m:oMath xmlns:m="http://schemas.openxmlformats.org/officeDocument/2006/math">
                    <m:sSub>
                      <m:sSubPr>
                        <m:ctrlPr>
                          <a:rPr lang="en-US" sz="1400" i="1">
                            <a:latin typeface="Cambria Math" panose="02040503050406030204" pitchFamily="18" charset="0"/>
                          </a:rPr>
                        </m:ctrlPr>
                      </m:sSubPr>
                      <m:e>
                        <m:r>
                          <a:rPr lang="en-US" sz="1400">
                            <a:latin typeface="Cambria Math" panose="02040503050406030204" pitchFamily="18" charset="0"/>
                          </a:rPr>
                          <m:t>𝑁</m:t>
                        </m:r>
                      </m:e>
                      <m:sub>
                        <m:r>
                          <a:rPr lang="en-US" sz="1400">
                            <a:latin typeface="Cambria Math" panose="02040503050406030204" pitchFamily="18" charset="0"/>
                          </a:rPr>
                          <m:t>𝑡𝑎𝑏𝑙𝑒</m:t>
                        </m:r>
                      </m:sub>
                    </m:sSub>
                  </m:oMath>
                </a14:m>
                <a:r>
                  <a:rPr lang="zh-CN" altLang="en-US" sz="1400" dirty="0"/>
                  <a:t>代表哈希表的长度。</a:t>
                </a:r>
                <a:endParaRPr lang="en-US" altLang="zh-CN" sz="1400" dirty="0"/>
              </a:p>
              <a:p>
                <a:pPr indent="304800" algn="just">
                  <a:lnSpc>
                    <a:spcPct val="150000"/>
                  </a:lnSpc>
                  <a:spcAft>
                    <a:spcPts val="0"/>
                  </a:spcAft>
                </a:pPr>
                <a:endParaRPr lang="en-US" sz="1200" dirty="0">
                  <a:effectLst/>
                  <a:latin typeface="宋体" panose="02010600030101010101" pitchFamily="2" charset="-122"/>
                  <a:ea typeface="宋体" panose="02010600030101010101" pitchFamily="2" charset="-122"/>
                  <a:cs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BF751D48-60ED-48EE-8B67-64DFF1C6F4D8}"/>
                  </a:ext>
                </a:extLst>
              </p:cNvPr>
              <p:cNvSpPr>
                <a:spLocks noRot="1" noChangeAspect="1" noMove="1" noResize="1" noEditPoints="1" noAdjustHandles="1" noChangeArrowheads="1" noChangeShapeType="1" noTextEdit="1"/>
              </p:cNvSpPr>
              <p:nvPr/>
            </p:nvSpPr>
            <p:spPr>
              <a:xfrm>
                <a:off x="365723" y="1775132"/>
                <a:ext cx="6519082" cy="171841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7AA27B3-835F-43FE-91C2-265410797A90}"/>
                  </a:ext>
                </a:extLst>
              </p:cNvPr>
              <p:cNvSpPr/>
              <p:nvPr/>
            </p:nvSpPr>
            <p:spPr>
              <a:xfrm>
                <a:off x="365723" y="3545480"/>
                <a:ext cx="6519082" cy="1409040"/>
              </a:xfrm>
              <a:prstGeom prst="rect">
                <a:avLst/>
              </a:prstGeom>
            </p:spPr>
            <p:txBody>
              <a:bodyPr wrap="square">
                <a:spAutoFit/>
              </a:bodyPr>
              <a:lstStyle/>
              <a:p>
                <a:pPr indent="304800">
                  <a:lnSpc>
                    <a:spcPct val="125000"/>
                  </a:lnSpc>
                  <a:spcAft>
                    <a:spcPts val="500"/>
                  </a:spcAft>
                </a:pPr>
                <a:r>
                  <a:rPr lang="en-US" altLang="zh-CN" sz="1400" b="1" dirty="0">
                    <a:solidFill>
                      <a:srgbClr val="04428A"/>
                    </a:solidFill>
                  </a:rPr>
                  <a:t>N</a:t>
                </a:r>
                <a:r>
                  <a:rPr lang="zh-CN" altLang="en-US" sz="1400" b="1" dirty="0">
                    <a:solidFill>
                      <a:srgbClr val="04428A"/>
                    </a:solidFill>
                  </a:rPr>
                  <a:t>进制转换哈希表的装载因子计算公式：</a:t>
                </a:r>
                <a:endParaRPr lang="en-US" sz="1400" b="1" dirty="0">
                  <a:solidFill>
                    <a:srgbClr val="04428A"/>
                  </a:solidFill>
                </a:endParaRPr>
              </a:p>
              <a:p>
                <a:pPr indent="304800" algn="just">
                  <a:lnSpc>
                    <a:spcPct val="150000"/>
                  </a:lnSpc>
                  <a:spcAft>
                    <a:spcPts val="0"/>
                  </a:spcAft>
                </a:pPr>
                <a14:m>
                  <m:oMathPara xmlns:m="http://schemas.openxmlformats.org/officeDocument/2006/math">
                    <m:oMathParaPr>
                      <m:jc m:val="centerGroup"/>
                    </m:oMathParaPr>
                    <m:oMath xmlns:m="http://schemas.openxmlformats.org/officeDocument/2006/math">
                      <m:r>
                        <a:rPr lang="en-US" sz="1600" i="1" kern="0">
                          <a:latin typeface="Cambria Math" panose="02040503050406030204" pitchFamily="18" charset="0"/>
                          <a:ea typeface="仿宋" panose="02010609060101010101" pitchFamily="49" charset="-122"/>
                        </a:rPr>
                        <m:t>𝛼</m:t>
                      </m:r>
                      <m:r>
                        <a:rPr lang="en-US" sz="1600" i="1" kern="0">
                          <a:latin typeface="Cambria Math" panose="02040503050406030204" pitchFamily="18" charset="0"/>
                          <a:ea typeface="仿宋" panose="02010609060101010101" pitchFamily="49" charset="-122"/>
                        </a:rPr>
                        <m:t>=</m:t>
                      </m:r>
                      <m:f>
                        <m:fPr>
                          <m:ctrlPr>
                            <a:rPr lang="en-US" sz="1600" i="1" kern="0">
                              <a:latin typeface="Cambria Math" panose="02040503050406030204" pitchFamily="18" charset="0"/>
                              <a:ea typeface="仿宋" panose="02010609060101010101" pitchFamily="49" charset="-122"/>
                            </a:rPr>
                          </m:ctrlPr>
                        </m:fPr>
                        <m:num>
                          <m:r>
                            <a:rPr lang="en-US" sz="1600" i="1" kern="0">
                              <a:latin typeface="Cambria Math" panose="02040503050406030204" pitchFamily="18" charset="0"/>
                              <a:ea typeface="仿宋" panose="02010609060101010101" pitchFamily="49" charset="-122"/>
                            </a:rPr>
                            <m:t>𝑃</m:t>
                          </m:r>
                          <m:d>
                            <m:dPr>
                              <m:ctrlPr>
                                <a:rPr lang="en-US" sz="1600" i="1" kern="0">
                                  <a:latin typeface="Cambria Math" panose="02040503050406030204" pitchFamily="18" charset="0"/>
                                  <a:ea typeface="仿宋" panose="02010609060101010101" pitchFamily="49" charset="-122"/>
                                </a:rPr>
                              </m:ctrlPr>
                            </m:dPr>
                            <m:e>
                              <m:r>
                                <a:rPr lang="en-US" sz="1600" i="1" kern="0">
                                  <a:latin typeface="Cambria Math" panose="02040503050406030204" pitchFamily="18" charset="0"/>
                                  <a:ea typeface="仿宋" panose="02010609060101010101" pitchFamily="49" charset="-122"/>
                                </a:rPr>
                                <m:t>𝑁</m:t>
                              </m:r>
                              <m:r>
                                <a:rPr lang="en-US" sz="1600" i="1" kern="0">
                                  <a:latin typeface="Cambria Math" panose="02040503050406030204" pitchFamily="18" charset="0"/>
                                  <a:ea typeface="仿宋" panose="02010609060101010101" pitchFamily="49" charset="-122"/>
                                </a:rPr>
                                <m:t>, 2</m:t>
                              </m:r>
                            </m:e>
                          </m:d>
                        </m:num>
                        <m:den>
                          <m:sSup>
                            <m:sSupPr>
                              <m:ctrlPr>
                                <a:rPr lang="en-US" sz="1600" i="1" kern="0">
                                  <a:latin typeface="Cambria Math" panose="02040503050406030204" pitchFamily="18" charset="0"/>
                                  <a:ea typeface="仿宋" panose="02010609060101010101" pitchFamily="49" charset="-122"/>
                                </a:rPr>
                              </m:ctrlPr>
                            </m:sSupPr>
                            <m:e>
                              <m:r>
                                <a:rPr lang="en-US" sz="1600" i="1" kern="0">
                                  <a:latin typeface="Cambria Math" panose="02040503050406030204" pitchFamily="18" charset="0"/>
                                  <a:ea typeface="仿宋" panose="02010609060101010101" pitchFamily="49" charset="-122"/>
                                </a:rPr>
                                <m:t>𝑁</m:t>
                              </m:r>
                            </m:e>
                            <m:sup>
                              <m:r>
                                <a:rPr lang="en-US" sz="1600" i="1" kern="0">
                                  <a:latin typeface="Cambria Math" panose="02040503050406030204" pitchFamily="18" charset="0"/>
                                  <a:ea typeface="仿宋" panose="02010609060101010101" pitchFamily="49" charset="-122"/>
                                </a:rPr>
                                <m:t>2</m:t>
                              </m:r>
                            </m:sup>
                          </m:sSup>
                          <m:r>
                            <a:rPr lang="en-US" sz="1600" i="1" kern="0">
                              <a:latin typeface="Cambria Math" panose="02040503050406030204" pitchFamily="18" charset="0"/>
                              <a:ea typeface="仿宋" panose="02010609060101010101" pitchFamily="49" charset="-122"/>
                            </a:rPr>
                            <m:t>−2</m:t>
                          </m:r>
                        </m:den>
                      </m:f>
                      <m:r>
                        <a:rPr lang="en-US" sz="1600" i="1" kern="0">
                          <a:latin typeface="Cambria Math" panose="02040503050406030204" pitchFamily="18" charset="0"/>
                          <a:ea typeface="仿宋" panose="02010609060101010101" pitchFamily="49" charset="-122"/>
                        </a:rPr>
                        <m:t> = </m:t>
                      </m:r>
                      <m:f>
                        <m:fPr>
                          <m:ctrlPr>
                            <a:rPr lang="en-US" sz="1600" i="1" kern="0">
                              <a:latin typeface="Cambria Math" panose="02040503050406030204" pitchFamily="18" charset="0"/>
                              <a:ea typeface="仿宋" panose="02010609060101010101" pitchFamily="49" charset="-122"/>
                            </a:rPr>
                          </m:ctrlPr>
                        </m:fPr>
                        <m:num>
                          <m:sSup>
                            <m:sSupPr>
                              <m:ctrlPr>
                                <a:rPr lang="en-US" sz="1600" i="1" kern="0">
                                  <a:latin typeface="Cambria Math" panose="02040503050406030204" pitchFamily="18" charset="0"/>
                                  <a:ea typeface="仿宋" panose="02010609060101010101" pitchFamily="49" charset="-122"/>
                                </a:rPr>
                              </m:ctrlPr>
                            </m:sSupPr>
                            <m:e>
                              <m:r>
                                <a:rPr lang="en-US" sz="1600" i="1" kern="0">
                                  <a:latin typeface="Cambria Math" panose="02040503050406030204" pitchFamily="18" charset="0"/>
                                  <a:ea typeface="仿宋" panose="02010609060101010101" pitchFamily="49" charset="-122"/>
                                </a:rPr>
                                <m:t>𝑁</m:t>
                              </m:r>
                            </m:e>
                            <m:sup>
                              <m:r>
                                <a:rPr lang="en-US" sz="1600" i="1" kern="0">
                                  <a:latin typeface="Cambria Math" panose="02040503050406030204" pitchFamily="18" charset="0"/>
                                  <a:ea typeface="仿宋" panose="02010609060101010101" pitchFamily="49" charset="-122"/>
                                </a:rPr>
                                <m:t>2</m:t>
                              </m:r>
                            </m:sup>
                          </m:sSup>
                          <m:r>
                            <a:rPr lang="en-US" sz="1600" i="1" kern="0">
                              <a:latin typeface="Cambria Math" panose="02040503050406030204" pitchFamily="18" charset="0"/>
                              <a:ea typeface="仿宋" panose="02010609060101010101" pitchFamily="49" charset="-122"/>
                            </a:rPr>
                            <m:t>−</m:t>
                          </m:r>
                          <m:r>
                            <a:rPr lang="en-US" sz="1600" i="1" kern="0">
                              <a:latin typeface="Cambria Math" panose="02040503050406030204" pitchFamily="18" charset="0"/>
                              <a:ea typeface="仿宋" panose="02010609060101010101" pitchFamily="49" charset="-122"/>
                            </a:rPr>
                            <m:t>𝑁</m:t>
                          </m:r>
                        </m:num>
                        <m:den>
                          <m:r>
                            <a:rPr lang="en-US" sz="1600" i="1" kern="0">
                              <a:latin typeface="Cambria Math" panose="02040503050406030204" pitchFamily="18" charset="0"/>
                              <a:ea typeface="仿宋" panose="02010609060101010101" pitchFamily="49" charset="-122"/>
                            </a:rPr>
                            <m:t> </m:t>
                          </m:r>
                          <m:sSup>
                            <m:sSupPr>
                              <m:ctrlPr>
                                <a:rPr lang="en-US" sz="1600" i="1" kern="0">
                                  <a:latin typeface="Cambria Math" panose="02040503050406030204" pitchFamily="18" charset="0"/>
                                  <a:ea typeface="仿宋" panose="02010609060101010101" pitchFamily="49" charset="-122"/>
                                </a:rPr>
                              </m:ctrlPr>
                            </m:sSupPr>
                            <m:e>
                              <m:r>
                                <a:rPr lang="en-US" sz="1600" i="1" kern="0">
                                  <a:latin typeface="Cambria Math" panose="02040503050406030204" pitchFamily="18" charset="0"/>
                                  <a:ea typeface="仿宋" panose="02010609060101010101" pitchFamily="49" charset="-122"/>
                                </a:rPr>
                                <m:t>𝑁</m:t>
                              </m:r>
                            </m:e>
                            <m:sup>
                              <m:r>
                                <a:rPr lang="en-US" sz="1600" i="1" kern="0">
                                  <a:latin typeface="Cambria Math" panose="02040503050406030204" pitchFamily="18" charset="0"/>
                                  <a:ea typeface="仿宋" panose="02010609060101010101" pitchFamily="49" charset="-122"/>
                                </a:rPr>
                                <m:t>2</m:t>
                              </m:r>
                            </m:sup>
                          </m:sSup>
                          <m:r>
                            <a:rPr lang="en-US" sz="1600" i="1" kern="0">
                              <a:latin typeface="Cambria Math" panose="02040503050406030204" pitchFamily="18" charset="0"/>
                              <a:ea typeface="仿宋" panose="02010609060101010101" pitchFamily="49" charset="-122"/>
                            </a:rPr>
                            <m:t> −2</m:t>
                          </m:r>
                        </m:den>
                      </m:f>
                      <m:r>
                        <a:rPr lang="en-US" sz="1600" i="1" kern="0">
                          <a:latin typeface="Cambria Math" panose="02040503050406030204" pitchFamily="18" charset="0"/>
                          <a:ea typeface="仿宋" panose="02010609060101010101" pitchFamily="49" charset="-122"/>
                        </a:rPr>
                        <m:t>    </m:t>
                      </m:r>
                      <m:d>
                        <m:dPr>
                          <m:ctrlPr>
                            <a:rPr lang="en-US" sz="1600" i="1" kern="0">
                              <a:latin typeface="Cambria Math" panose="02040503050406030204" pitchFamily="18" charset="0"/>
                              <a:ea typeface="仿宋" panose="02010609060101010101" pitchFamily="49" charset="-122"/>
                            </a:rPr>
                          </m:ctrlPr>
                        </m:dPr>
                        <m:e>
                          <m:r>
                            <a:rPr lang="en-US" sz="1600" i="1" kern="0">
                              <a:latin typeface="Cambria Math" panose="02040503050406030204" pitchFamily="18" charset="0"/>
                              <a:ea typeface="仿宋" panose="02010609060101010101" pitchFamily="49" charset="-122"/>
                            </a:rPr>
                            <m:t>3≤</m:t>
                          </m:r>
                          <m:r>
                            <a:rPr lang="en-US" sz="1600" i="1" kern="0">
                              <a:latin typeface="Cambria Math" panose="02040503050406030204" pitchFamily="18" charset="0"/>
                              <a:ea typeface="仿宋" panose="02010609060101010101" pitchFamily="49" charset="-122"/>
                            </a:rPr>
                            <m:t>𝑁</m:t>
                          </m:r>
                          <m:r>
                            <a:rPr lang="en-US" sz="1600" i="1" kern="0">
                              <a:latin typeface="Cambria Math" panose="02040503050406030204" pitchFamily="18" charset="0"/>
                              <a:ea typeface="仿宋" panose="02010609060101010101" pitchFamily="49" charset="-122"/>
                            </a:rPr>
                            <m:t>≤15</m:t>
                          </m:r>
                        </m:e>
                      </m:d>
                      <m:r>
                        <a:rPr lang="en-US" sz="1600" kern="0">
                          <a:latin typeface="Cambria Math" panose="02040503050406030204" pitchFamily="18" charset="0"/>
                          <a:ea typeface="仿宋" panose="02010609060101010101" pitchFamily="49" charset="-122"/>
                        </a:rPr>
                        <m:t>              (3.6)</m:t>
                      </m:r>
                    </m:oMath>
                  </m:oMathPara>
                </a14:m>
                <a:endParaRPr lang="en-US" sz="1600" kern="100" dirty="0">
                  <a:latin typeface="Times New Roman" panose="02020603050405020304" pitchFamily="18" charset="0"/>
                  <a:ea typeface="仿宋" panose="02010609060101010101" pitchFamily="49" charset="-122"/>
                </a:endParaRPr>
              </a:p>
              <a:p>
                <a:pPr indent="304800">
                  <a:lnSpc>
                    <a:spcPct val="125000"/>
                  </a:lnSpc>
                  <a:spcAft>
                    <a:spcPts val="500"/>
                  </a:spcAft>
                </a:pPr>
                <a:r>
                  <a:rPr lang="zh-CN" altLang="en-US" sz="1400" dirty="0"/>
                  <a:t>其中</a:t>
                </a:r>
                <a:r>
                  <a:rPr lang="en-US" sz="1400" dirty="0"/>
                  <a:t>N</a:t>
                </a:r>
                <a:r>
                  <a:rPr lang="zh-CN" altLang="en-US" sz="1400" dirty="0"/>
                  <a:t>表示网络中的总节点数。</a:t>
                </a:r>
                <a:endParaRPr lang="en-US" sz="1400" dirty="0"/>
              </a:p>
            </p:txBody>
          </p:sp>
        </mc:Choice>
        <mc:Fallback xmlns="">
          <p:sp>
            <p:nvSpPr>
              <p:cNvPr id="8" name="矩形 7">
                <a:extLst>
                  <a:ext uri="{FF2B5EF4-FFF2-40B4-BE49-F238E27FC236}">
                    <a16:creationId xmlns:a16="http://schemas.microsoft.com/office/drawing/2014/main" id="{87AA27B3-835F-43FE-91C2-265410797A90}"/>
                  </a:ext>
                </a:extLst>
              </p:cNvPr>
              <p:cNvSpPr>
                <a:spLocks noRot="1" noChangeAspect="1" noMove="1" noResize="1" noEditPoints="1" noAdjustHandles="1" noChangeArrowheads="1" noChangeShapeType="1" noTextEdit="1"/>
              </p:cNvSpPr>
              <p:nvPr/>
            </p:nvSpPr>
            <p:spPr>
              <a:xfrm>
                <a:off x="365723" y="3545480"/>
                <a:ext cx="6519082" cy="1409040"/>
              </a:xfrm>
              <a:prstGeom prst="rect">
                <a:avLst/>
              </a:prstGeom>
              <a:blipFill>
                <a:blip r:embed="rId4"/>
                <a:stretch>
                  <a:fillRect b="-3463"/>
                </a:stretch>
              </a:blipFill>
            </p:spPr>
            <p:txBody>
              <a:bodyPr/>
              <a:lstStyle/>
              <a:p>
                <a:r>
                  <a:rPr lang="en-US">
                    <a:noFill/>
                  </a:rPr>
                  <a:t> </a:t>
                </a:r>
              </a:p>
            </p:txBody>
          </p:sp>
        </mc:Fallback>
      </mc:AlternateContent>
      <p:pic>
        <p:nvPicPr>
          <p:cNvPr id="10" name="图片 9">
            <a:extLst>
              <a:ext uri="{FF2B5EF4-FFF2-40B4-BE49-F238E27FC236}">
                <a16:creationId xmlns:a16="http://schemas.microsoft.com/office/drawing/2014/main" id="{E3396643-084F-4671-99E4-39DAEB182E13}"/>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7102922" y="1765407"/>
            <a:ext cx="4706109" cy="3108790"/>
          </a:xfrm>
          <a:prstGeom prst="rect">
            <a:avLst/>
          </a:prstGeom>
        </p:spPr>
      </p:pic>
      <p:sp>
        <p:nvSpPr>
          <p:cNvPr id="7" name="矩形: 圆角 6">
            <a:extLst>
              <a:ext uri="{FF2B5EF4-FFF2-40B4-BE49-F238E27FC236}">
                <a16:creationId xmlns:a16="http://schemas.microsoft.com/office/drawing/2014/main" id="{AEC7A288-6724-4141-8A63-1E8053C05AAE}"/>
              </a:ext>
            </a:extLst>
          </p:cNvPr>
          <p:cNvSpPr/>
          <p:nvPr/>
        </p:nvSpPr>
        <p:spPr>
          <a:xfrm>
            <a:off x="235067" y="1605871"/>
            <a:ext cx="6713590" cy="3646258"/>
          </a:xfrm>
          <a:prstGeom prst="roundRect">
            <a:avLst/>
          </a:prstGeom>
          <a:noFill/>
          <a:ln w="38100">
            <a:solidFill>
              <a:srgbClr val="04428A"/>
            </a:solidFill>
            <a:prstDash val="soli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矩形 4">
            <a:extLst>
              <a:ext uri="{FF2B5EF4-FFF2-40B4-BE49-F238E27FC236}">
                <a16:creationId xmlns:a16="http://schemas.microsoft.com/office/drawing/2014/main" id="{A7D386AE-9B7A-4797-818C-6023259BAEF1}"/>
              </a:ext>
            </a:extLst>
          </p:cNvPr>
          <p:cNvSpPr/>
          <p:nvPr/>
        </p:nvSpPr>
        <p:spPr>
          <a:xfrm>
            <a:off x="8233386" y="5014868"/>
            <a:ext cx="3057247" cy="338554"/>
          </a:xfrm>
          <a:prstGeom prst="rect">
            <a:avLst/>
          </a:prstGeom>
        </p:spPr>
        <p:txBody>
          <a:bodyPr wrap="none">
            <a:spAutoFit/>
          </a:bodyPr>
          <a:lstStyle/>
          <a:p>
            <a:r>
              <a:rPr lang="zh-CN" altLang="en-US" sz="1600" dirty="0"/>
              <a:t>装载因子随节点数量的变化趋势</a:t>
            </a:r>
            <a:endParaRPr lang="en-US" sz="1600" dirty="0"/>
          </a:p>
        </p:txBody>
      </p:sp>
      <p:cxnSp>
        <p:nvCxnSpPr>
          <p:cNvPr id="9" name="直接连接符 8">
            <a:extLst>
              <a:ext uri="{FF2B5EF4-FFF2-40B4-BE49-F238E27FC236}">
                <a16:creationId xmlns:a16="http://schemas.microsoft.com/office/drawing/2014/main" id="{989BE43E-78A2-478D-9419-F7241FF236F3}"/>
              </a:ext>
            </a:extLst>
          </p:cNvPr>
          <p:cNvCxnSpPr>
            <a:cxnSpLocks/>
          </p:cNvCxnSpPr>
          <p:nvPr/>
        </p:nvCxnSpPr>
        <p:spPr>
          <a:xfrm>
            <a:off x="7411453" y="2626322"/>
            <a:ext cx="4324493" cy="0"/>
          </a:xfrm>
          <a:prstGeom prst="line">
            <a:avLst/>
          </a:prstGeom>
          <a:ln w="19050">
            <a:prstDash val="dash"/>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8706870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14AAC9-ACB0-49FC-A6EE-6BDA13EC5753}"/>
              </a:ext>
            </a:extLst>
          </p:cNvPr>
          <p:cNvSpPr>
            <a:spLocks noGrp="1"/>
          </p:cNvSpPr>
          <p:nvPr>
            <p:ph type="title"/>
          </p:nvPr>
        </p:nvSpPr>
        <p:spPr>
          <a:xfrm>
            <a:off x="718218" y="202011"/>
            <a:ext cx="8655953" cy="601075"/>
          </a:xfrm>
        </p:spPr>
        <p:txBody>
          <a:bodyPr>
            <a:normAutofit/>
          </a:bodyPr>
          <a:lstStyle/>
          <a:p>
            <a:r>
              <a:rPr lang="en-US" altLang="zh-CN" dirty="0"/>
              <a:t>4.4 DOTS</a:t>
            </a:r>
            <a:r>
              <a:rPr lang="zh-CN" altLang="en-US" dirty="0"/>
              <a:t>协议数据包状态向量</a:t>
            </a:r>
          </a:p>
        </p:txBody>
      </p:sp>
      <p:sp>
        <p:nvSpPr>
          <p:cNvPr id="3" name="灯片编号占位符 2">
            <a:extLst>
              <a:ext uri="{FF2B5EF4-FFF2-40B4-BE49-F238E27FC236}">
                <a16:creationId xmlns:a16="http://schemas.microsoft.com/office/drawing/2014/main" id="{8BD995E4-EA54-46FD-A180-14744ABC5EC7}"/>
              </a:ext>
            </a:extLst>
          </p:cNvPr>
          <p:cNvSpPr>
            <a:spLocks noGrp="1"/>
          </p:cNvSpPr>
          <p:nvPr>
            <p:ph type="sldNum" sz="quarter" idx="12"/>
          </p:nvPr>
        </p:nvSpPr>
        <p:spPr>
          <a:xfrm>
            <a:off x="9137021" y="6494335"/>
            <a:ext cx="2743200" cy="341761"/>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AC388E-FA9E-4A2C-95EA-1F6B3A07935A}" type="slidenum">
              <a:rPr kumimoji="0" lang="zh-CN" altLang="en-US" sz="1100" b="0" i="0" u="none" strike="noStrike" kern="1200" cap="none" spc="0" normalizeH="0" baseline="0" noProof="0" smtClean="0">
                <a:ln w="0"/>
                <a:solidFill>
                  <a:srgbClr val="3F3F3F"/>
                </a:solidFill>
                <a:effectLst>
                  <a:outerShdw blurRad="38100" dist="19050" dir="2700000" algn="tl" rotWithShape="0">
                    <a:srgbClr val="3F3F3F">
                      <a:alpha val="40000"/>
                    </a:srgbClr>
                  </a:outerShdw>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100" b="0" i="0" u="none" strike="noStrike" kern="1200" cap="none" spc="0" normalizeH="0" baseline="0" noProof="0" dirty="0">
              <a:ln w="0"/>
              <a:solidFill>
                <a:srgbClr val="3F3F3F"/>
              </a:solidFill>
              <a:effectLst>
                <a:outerShdw blurRad="38100" dist="19050" dir="2700000" algn="tl" rotWithShape="0">
                  <a:srgbClr val="3F3F3F">
                    <a:alpha val="40000"/>
                  </a:srgbClr>
                </a:outerShdw>
              </a:effectLst>
              <a:uLnTx/>
              <a:uFillTx/>
              <a:latin typeface="Arial"/>
              <a:ea typeface="Microsoft YaHei"/>
              <a:cs typeface="+mn-cs"/>
            </a:endParaRPr>
          </a:p>
        </p:txBody>
      </p:sp>
      <p:pic>
        <p:nvPicPr>
          <p:cNvPr id="8" name="图片 7">
            <a:extLst>
              <a:ext uri="{FF2B5EF4-FFF2-40B4-BE49-F238E27FC236}">
                <a16:creationId xmlns:a16="http://schemas.microsoft.com/office/drawing/2014/main" id="{281E0ED1-CA1A-49A1-BA34-7405050A478C}"/>
              </a:ext>
            </a:extLst>
          </p:cNvPr>
          <p:cNvPicPr/>
          <p:nvPr/>
        </p:nvPicPr>
        <p:blipFill>
          <a:blip r:embed="rId3">
            <a:extLst>
              <a:ext uri="{28A0092B-C50C-407E-A947-70E740481C1C}">
                <a14:useLocalDpi xmlns:a14="http://schemas.microsoft.com/office/drawing/2010/main" val="0"/>
              </a:ext>
            </a:extLst>
          </a:blip>
          <a:stretch>
            <a:fillRect/>
          </a:stretch>
        </p:blipFill>
        <p:spPr>
          <a:xfrm>
            <a:off x="667060" y="1741224"/>
            <a:ext cx="4651304" cy="536014"/>
          </a:xfrm>
          <a:prstGeom prst="rect">
            <a:avLst/>
          </a:prstGeom>
        </p:spPr>
      </p:pic>
      <p:graphicFrame>
        <p:nvGraphicFramePr>
          <p:cNvPr id="4" name="表格 3">
            <a:extLst>
              <a:ext uri="{FF2B5EF4-FFF2-40B4-BE49-F238E27FC236}">
                <a16:creationId xmlns:a16="http://schemas.microsoft.com/office/drawing/2014/main" id="{5457BF38-985C-4748-998F-547EC8F08BBF}"/>
              </a:ext>
            </a:extLst>
          </p:cNvPr>
          <p:cNvGraphicFramePr>
            <a:graphicFrameLocks noGrp="1"/>
          </p:cNvGraphicFramePr>
          <p:nvPr>
            <p:extLst>
              <p:ext uri="{D42A27DB-BD31-4B8C-83A1-F6EECF244321}">
                <p14:modId xmlns:p14="http://schemas.microsoft.com/office/powerpoint/2010/main" val="1292692445"/>
              </p:ext>
            </p:extLst>
          </p:nvPr>
        </p:nvGraphicFramePr>
        <p:xfrm>
          <a:off x="5644530" y="1180281"/>
          <a:ext cx="5923186" cy="2184679"/>
        </p:xfrm>
        <a:graphic>
          <a:graphicData uri="http://schemas.openxmlformats.org/drawingml/2006/table">
            <a:tbl>
              <a:tblPr firstRow="1" firstCol="1" bandRow="1">
                <a:tableStyleId>{21E4AEA4-8DFA-4A89-87EB-49C32662AFE0}</a:tableStyleId>
              </a:tblPr>
              <a:tblGrid>
                <a:gridCol w="1845482">
                  <a:extLst>
                    <a:ext uri="{9D8B030D-6E8A-4147-A177-3AD203B41FA5}">
                      <a16:colId xmlns:a16="http://schemas.microsoft.com/office/drawing/2014/main" val="1479190080"/>
                    </a:ext>
                  </a:extLst>
                </a:gridCol>
                <a:gridCol w="4077704">
                  <a:extLst>
                    <a:ext uri="{9D8B030D-6E8A-4147-A177-3AD203B41FA5}">
                      <a16:colId xmlns:a16="http://schemas.microsoft.com/office/drawing/2014/main" val="1576885776"/>
                    </a:ext>
                  </a:extLst>
                </a:gridCol>
              </a:tblGrid>
              <a:tr h="312097">
                <a:tc>
                  <a:txBody>
                    <a:bodyPr/>
                    <a:lstStyle/>
                    <a:p>
                      <a:pPr indent="266700" algn="ctr">
                        <a:lnSpc>
                          <a:spcPct val="150000"/>
                        </a:lnSpc>
                        <a:spcAft>
                          <a:spcPts val="0"/>
                        </a:spcAft>
                      </a:pPr>
                      <a:r>
                        <a:rPr lang="zh-CN" sz="1100" kern="100" dirty="0">
                          <a:effectLst/>
                        </a:rPr>
                        <a:t>状态向量</a:t>
                      </a:r>
                      <a:endParaRPr lang="en-US" sz="1400" kern="100" dirty="0">
                        <a:effectLst/>
                        <a:latin typeface="Times New Roman" panose="02020603050405020304" pitchFamily="18" charset="0"/>
                        <a:ea typeface="仿宋" panose="02010609060101010101" pitchFamily="49" charset="-122"/>
                      </a:endParaRPr>
                    </a:p>
                  </a:txBody>
                  <a:tcPr marL="65047" marR="65047" marT="0" marB="0" anchor="ctr"/>
                </a:tc>
                <a:tc>
                  <a:txBody>
                    <a:bodyPr/>
                    <a:lstStyle/>
                    <a:p>
                      <a:pPr indent="266700" algn="ctr">
                        <a:lnSpc>
                          <a:spcPct val="150000"/>
                        </a:lnSpc>
                        <a:spcAft>
                          <a:spcPts val="0"/>
                        </a:spcAft>
                      </a:pPr>
                      <a:r>
                        <a:rPr lang="zh-CN" sz="1100" kern="100">
                          <a:effectLst/>
                        </a:rPr>
                        <a:t>数据包状态</a:t>
                      </a:r>
                      <a:endParaRPr lang="en-US" sz="1400" kern="100">
                        <a:effectLst/>
                        <a:latin typeface="Times New Roman" panose="02020603050405020304" pitchFamily="18" charset="0"/>
                        <a:ea typeface="仿宋" panose="02010609060101010101" pitchFamily="49" charset="-122"/>
                      </a:endParaRPr>
                    </a:p>
                  </a:txBody>
                  <a:tcPr marL="65047" marR="65047" marT="0" marB="0" anchor="ctr"/>
                </a:tc>
                <a:extLst>
                  <a:ext uri="{0D108BD9-81ED-4DB2-BD59-A6C34878D82A}">
                    <a16:rowId xmlns:a16="http://schemas.microsoft.com/office/drawing/2014/main" val="304153738"/>
                  </a:ext>
                </a:extLst>
              </a:tr>
              <a:tr h="312097">
                <a:tc>
                  <a:txBody>
                    <a:bodyPr/>
                    <a:lstStyle/>
                    <a:p>
                      <a:pPr indent="304800" algn="just">
                        <a:lnSpc>
                          <a:spcPct val="150000"/>
                        </a:lnSpc>
                        <a:spcAft>
                          <a:spcPts val="0"/>
                        </a:spcAft>
                      </a:pPr>
                      <a:r>
                        <a:rPr lang="en-US" sz="1400" kern="100" dirty="0">
                          <a:effectLst/>
                        </a:rPr>
                        <a:t>{0:0-n:0:0:0}</a:t>
                      </a:r>
                      <a:endParaRPr lang="en-US" sz="1400" kern="100" dirty="0">
                        <a:effectLst/>
                        <a:latin typeface="Times New Roman" panose="02020603050405020304" pitchFamily="18" charset="0"/>
                        <a:ea typeface="仿宋" panose="02010609060101010101" pitchFamily="49" charset="-122"/>
                      </a:endParaRPr>
                    </a:p>
                  </a:txBody>
                  <a:tcPr marL="65047" marR="65047" marT="0" marB="0" anchor="ctr"/>
                </a:tc>
                <a:tc>
                  <a:txBody>
                    <a:bodyPr/>
                    <a:lstStyle/>
                    <a:p>
                      <a:pPr indent="266700" algn="ctr">
                        <a:lnSpc>
                          <a:spcPct val="150000"/>
                        </a:lnSpc>
                        <a:spcAft>
                          <a:spcPts val="0"/>
                        </a:spcAft>
                      </a:pPr>
                      <a:r>
                        <a:rPr lang="zh-CN" sz="1100" kern="100" dirty="0">
                          <a:effectLst/>
                        </a:rPr>
                        <a:t>等待开启传输状态</a:t>
                      </a:r>
                      <a:endParaRPr lang="en-US" sz="1400" kern="100" dirty="0">
                        <a:effectLst/>
                        <a:latin typeface="Times New Roman" panose="02020603050405020304" pitchFamily="18" charset="0"/>
                        <a:ea typeface="仿宋" panose="02010609060101010101" pitchFamily="49" charset="-122"/>
                      </a:endParaRPr>
                    </a:p>
                  </a:txBody>
                  <a:tcPr marL="65047" marR="65047" marT="0" marB="0" anchor="ctr"/>
                </a:tc>
                <a:extLst>
                  <a:ext uri="{0D108BD9-81ED-4DB2-BD59-A6C34878D82A}">
                    <a16:rowId xmlns:a16="http://schemas.microsoft.com/office/drawing/2014/main" val="3755195547"/>
                  </a:ext>
                </a:extLst>
              </a:tr>
              <a:tr h="312097">
                <a:tc>
                  <a:txBody>
                    <a:bodyPr/>
                    <a:lstStyle/>
                    <a:p>
                      <a:pPr indent="304800" algn="just">
                        <a:lnSpc>
                          <a:spcPct val="150000"/>
                        </a:lnSpc>
                        <a:spcAft>
                          <a:spcPts val="0"/>
                        </a:spcAft>
                      </a:pPr>
                      <a:r>
                        <a:rPr lang="en-US" sz="1400" kern="100">
                          <a:effectLst/>
                        </a:rPr>
                        <a:t>{1:0-n:0:0:0}</a:t>
                      </a:r>
                      <a:endParaRPr lang="en-US" sz="1400" kern="100">
                        <a:effectLst/>
                        <a:latin typeface="Times New Roman" panose="02020603050405020304" pitchFamily="18" charset="0"/>
                        <a:ea typeface="仿宋" panose="02010609060101010101" pitchFamily="49" charset="-122"/>
                      </a:endParaRPr>
                    </a:p>
                  </a:txBody>
                  <a:tcPr marL="65047" marR="65047" marT="0" marB="0" anchor="ctr"/>
                </a:tc>
                <a:tc>
                  <a:txBody>
                    <a:bodyPr/>
                    <a:lstStyle/>
                    <a:p>
                      <a:pPr indent="266700" algn="ctr">
                        <a:lnSpc>
                          <a:spcPct val="150000"/>
                        </a:lnSpc>
                        <a:spcAft>
                          <a:spcPts val="0"/>
                        </a:spcAft>
                      </a:pPr>
                      <a:r>
                        <a:rPr lang="en-US" sz="1100" kern="100" dirty="0">
                          <a:effectLst/>
                        </a:rPr>
                        <a:t>CTS</a:t>
                      </a:r>
                      <a:r>
                        <a:rPr lang="zh-CN" sz="1100" kern="100" dirty="0">
                          <a:effectLst/>
                        </a:rPr>
                        <a:t>帧等待状态</a:t>
                      </a:r>
                      <a:endParaRPr lang="en-US" sz="1400" kern="100" dirty="0">
                        <a:effectLst/>
                        <a:latin typeface="Times New Roman" panose="02020603050405020304" pitchFamily="18" charset="0"/>
                        <a:ea typeface="仿宋" panose="02010609060101010101" pitchFamily="49" charset="-122"/>
                      </a:endParaRPr>
                    </a:p>
                  </a:txBody>
                  <a:tcPr marL="65047" marR="65047" marT="0" marB="0" anchor="ctr"/>
                </a:tc>
                <a:extLst>
                  <a:ext uri="{0D108BD9-81ED-4DB2-BD59-A6C34878D82A}">
                    <a16:rowId xmlns:a16="http://schemas.microsoft.com/office/drawing/2014/main" val="4291259330"/>
                  </a:ext>
                </a:extLst>
              </a:tr>
              <a:tr h="312097">
                <a:tc>
                  <a:txBody>
                    <a:bodyPr/>
                    <a:lstStyle/>
                    <a:p>
                      <a:pPr indent="304800" algn="just">
                        <a:lnSpc>
                          <a:spcPct val="150000"/>
                        </a:lnSpc>
                        <a:spcAft>
                          <a:spcPts val="0"/>
                        </a:spcAft>
                      </a:pPr>
                      <a:r>
                        <a:rPr lang="en-US" sz="1400" kern="100">
                          <a:effectLst/>
                        </a:rPr>
                        <a:t>{1:0-n:1:0:0}</a:t>
                      </a:r>
                      <a:endParaRPr lang="en-US" sz="1400" kern="100">
                        <a:effectLst/>
                        <a:latin typeface="Times New Roman" panose="02020603050405020304" pitchFamily="18" charset="0"/>
                        <a:ea typeface="仿宋" panose="02010609060101010101" pitchFamily="49" charset="-122"/>
                      </a:endParaRPr>
                    </a:p>
                  </a:txBody>
                  <a:tcPr marL="65047" marR="65047" marT="0" marB="0" anchor="ctr"/>
                </a:tc>
                <a:tc>
                  <a:txBody>
                    <a:bodyPr/>
                    <a:lstStyle/>
                    <a:p>
                      <a:pPr indent="266700" algn="ctr">
                        <a:lnSpc>
                          <a:spcPct val="150000"/>
                        </a:lnSpc>
                        <a:spcAft>
                          <a:spcPts val="0"/>
                        </a:spcAft>
                      </a:pPr>
                      <a:r>
                        <a:rPr lang="en-US" sz="1100" kern="100" dirty="0">
                          <a:effectLst/>
                        </a:rPr>
                        <a:t>CST</a:t>
                      </a:r>
                      <a:r>
                        <a:rPr lang="zh-CN" sz="1100" kern="100" dirty="0">
                          <a:effectLst/>
                        </a:rPr>
                        <a:t>帧检查等待状态</a:t>
                      </a:r>
                      <a:endParaRPr lang="en-US" sz="1400" kern="100" dirty="0">
                        <a:effectLst/>
                        <a:latin typeface="Times New Roman" panose="02020603050405020304" pitchFamily="18" charset="0"/>
                        <a:ea typeface="仿宋" panose="02010609060101010101" pitchFamily="49" charset="-122"/>
                      </a:endParaRPr>
                    </a:p>
                  </a:txBody>
                  <a:tcPr marL="65047" marR="65047" marT="0" marB="0" anchor="ctr"/>
                </a:tc>
                <a:extLst>
                  <a:ext uri="{0D108BD9-81ED-4DB2-BD59-A6C34878D82A}">
                    <a16:rowId xmlns:a16="http://schemas.microsoft.com/office/drawing/2014/main" val="594395450"/>
                  </a:ext>
                </a:extLst>
              </a:tr>
              <a:tr h="312097">
                <a:tc>
                  <a:txBody>
                    <a:bodyPr/>
                    <a:lstStyle/>
                    <a:p>
                      <a:pPr indent="304800" algn="just">
                        <a:lnSpc>
                          <a:spcPct val="150000"/>
                        </a:lnSpc>
                        <a:spcAft>
                          <a:spcPts val="0"/>
                        </a:spcAft>
                      </a:pPr>
                      <a:r>
                        <a:rPr lang="en-US" sz="1400" kern="100">
                          <a:effectLst/>
                        </a:rPr>
                        <a:t>{1:0-n:1:1:0}</a:t>
                      </a:r>
                      <a:endParaRPr lang="en-US" sz="1400" kern="100">
                        <a:effectLst/>
                        <a:latin typeface="Times New Roman" panose="02020603050405020304" pitchFamily="18" charset="0"/>
                        <a:ea typeface="仿宋" panose="02010609060101010101" pitchFamily="49" charset="-122"/>
                      </a:endParaRPr>
                    </a:p>
                  </a:txBody>
                  <a:tcPr marL="65047" marR="65047" marT="0" marB="0" anchor="ctr"/>
                </a:tc>
                <a:tc>
                  <a:txBody>
                    <a:bodyPr/>
                    <a:lstStyle/>
                    <a:p>
                      <a:pPr indent="266700" algn="ctr">
                        <a:lnSpc>
                          <a:spcPct val="150000"/>
                        </a:lnSpc>
                        <a:spcAft>
                          <a:spcPts val="0"/>
                        </a:spcAft>
                      </a:pPr>
                      <a:r>
                        <a:rPr lang="en-US" sz="1100" kern="100" dirty="0">
                          <a:effectLst/>
                        </a:rPr>
                        <a:t>ACK</a:t>
                      </a:r>
                      <a:r>
                        <a:rPr lang="zh-CN" sz="1100" kern="100" dirty="0">
                          <a:effectLst/>
                        </a:rPr>
                        <a:t>帧等待状态</a:t>
                      </a:r>
                      <a:endParaRPr lang="en-US" sz="1400" kern="100" dirty="0">
                        <a:effectLst/>
                        <a:latin typeface="Times New Roman" panose="02020603050405020304" pitchFamily="18" charset="0"/>
                        <a:ea typeface="仿宋" panose="02010609060101010101" pitchFamily="49" charset="-122"/>
                      </a:endParaRPr>
                    </a:p>
                  </a:txBody>
                  <a:tcPr marL="65047" marR="65047" marT="0" marB="0" anchor="ctr"/>
                </a:tc>
                <a:extLst>
                  <a:ext uri="{0D108BD9-81ED-4DB2-BD59-A6C34878D82A}">
                    <a16:rowId xmlns:a16="http://schemas.microsoft.com/office/drawing/2014/main" val="3231872821"/>
                  </a:ext>
                </a:extLst>
              </a:tr>
              <a:tr h="312097">
                <a:tc>
                  <a:txBody>
                    <a:bodyPr/>
                    <a:lstStyle/>
                    <a:p>
                      <a:pPr indent="304800" algn="just">
                        <a:lnSpc>
                          <a:spcPct val="150000"/>
                        </a:lnSpc>
                        <a:spcAft>
                          <a:spcPts val="0"/>
                        </a:spcAft>
                      </a:pPr>
                      <a:r>
                        <a:rPr lang="en-US" sz="1400" kern="100">
                          <a:effectLst/>
                        </a:rPr>
                        <a:t>{1:0-n:1:1:1}</a:t>
                      </a:r>
                      <a:endParaRPr lang="en-US" sz="1400" kern="100">
                        <a:effectLst/>
                        <a:latin typeface="Times New Roman" panose="02020603050405020304" pitchFamily="18" charset="0"/>
                        <a:ea typeface="仿宋" panose="02010609060101010101" pitchFamily="49" charset="-122"/>
                      </a:endParaRPr>
                    </a:p>
                  </a:txBody>
                  <a:tcPr marL="65047" marR="65047" marT="0" marB="0" anchor="ctr"/>
                </a:tc>
                <a:tc>
                  <a:txBody>
                    <a:bodyPr/>
                    <a:lstStyle/>
                    <a:p>
                      <a:pPr indent="266700" algn="ctr">
                        <a:lnSpc>
                          <a:spcPct val="150000"/>
                        </a:lnSpc>
                        <a:spcAft>
                          <a:spcPts val="0"/>
                        </a:spcAft>
                      </a:pPr>
                      <a:r>
                        <a:rPr lang="en-US" sz="1100" kern="100" dirty="0">
                          <a:effectLst/>
                        </a:rPr>
                        <a:t>ACK</a:t>
                      </a:r>
                      <a:r>
                        <a:rPr lang="zh-CN" sz="1100" kern="100" dirty="0">
                          <a:effectLst/>
                        </a:rPr>
                        <a:t>帧检查等待状态</a:t>
                      </a:r>
                      <a:endParaRPr lang="en-US" sz="1400" kern="100" dirty="0">
                        <a:effectLst/>
                        <a:latin typeface="Times New Roman" panose="02020603050405020304" pitchFamily="18" charset="0"/>
                        <a:ea typeface="仿宋" panose="02010609060101010101" pitchFamily="49" charset="-122"/>
                      </a:endParaRPr>
                    </a:p>
                  </a:txBody>
                  <a:tcPr marL="65047" marR="65047" marT="0" marB="0" anchor="ctr"/>
                </a:tc>
                <a:extLst>
                  <a:ext uri="{0D108BD9-81ED-4DB2-BD59-A6C34878D82A}">
                    <a16:rowId xmlns:a16="http://schemas.microsoft.com/office/drawing/2014/main" val="3513887779"/>
                  </a:ext>
                </a:extLst>
              </a:tr>
              <a:tr h="312097">
                <a:tc>
                  <a:txBody>
                    <a:bodyPr/>
                    <a:lstStyle/>
                    <a:p>
                      <a:pPr indent="304800" algn="just">
                        <a:lnSpc>
                          <a:spcPct val="150000"/>
                        </a:lnSpc>
                        <a:spcAft>
                          <a:spcPts val="0"/>
                        </a:spcAft>
                      </a:pPr>
                      <a:r>
                        <a:rPr lang="en-US" sz="1400" kern="100">
                          <a:effectLst/>
                        </a:rPr>
                        <a:t>{1:1-n:1:1:0}</a:t>
                      </a:r>
                      <a:endParaRPr lang="en-US" sz="1400" kern="100">
                        <a:effectLst/>
                        <a:latin typeface="Times New Roman" panose="02020603050405020304" pitchFamily="18" charset="0"/>
                        <a:ea typeface="仿宋" panose="02010609060101010101" pitchFamily="49" charset="-122"/>
                      </a:endParaRPr>
                    </a:p>
                  </a:txBody>
                  <a:tcPr marL="65047" marR="65047" marT="0" marB="0" anchor="ctr"/>
                </a:tc>
                <a:tc>
                  <a:txBody>
                    <a:bodyPr/>
                    <a:lstStyle/>
                    <a:p>
                      <a:pPr indent="266700" algn="ctr">
                        <a:lnSpc>
                          <a:spcPct val="150000"/>
                        </a:lnSpc>
                        <a:spcAft>
                          <a:spcPts val="0"/>
                        </a:spcAft>
                      </a:pPr>
                      <a:r>
                        <a:rPr lang="zh-CN" sz="1100" kern="100" dirty="0">
                          <a:effectLst/>
                        </a:rPr>
                        <a:t>退避状态</a:t>
                      </a:r>
                      <a:endParaRPr lang="en-US" sz="1400" kern="100" dirty="0">
                        <a:effectLst/>
                        <a:latin typeface="Times New Roman" panose="02020603050405020304" pitchFamily="18" charset="0"/>
                        <a:ea typeface="仿宋" panose="02010609060101010101" pitchFamily="49" charset="-122"/>
                      </a:endParaRPr>
                    </a:p>
                  </a:txBody>
                  <a:tcPr marL="65047" marR="65047" marT="0" marB="0" anchor="ctr"/>
                </a:tc>
                <a:extLst>
                  <a:ext uri="{0D108BD9-81ED-4DB2-BD59-A6C34878D82A}">
                    <a16:rowId xmlns:a16="http://schemas.microsoft.com/office/drawing/2014/main" val="441915803"/>
                  </a:ext>
                </a:extLst>
              </a:tr>
            </a:tbl>
          </a:graphicData>
        </a:graphic>
      </p:graphicFrame>
      <p:sp>
        <p:nvSpPr>
          <p:cNvPr id="5" name="矩形 4">
            <a:extLst>
              <a:ext uri="{FF2B5EF4-FFF2-40B4-BE49-F238E27FC236}">
                <a16:creationId xmlns:a16="http://schemas.microsoft.com/office/drawing/2014/main" id="{BB120974-BEDC-47A6-8B49-43C936256741}"/>
              </a:ext>
            </a:extLst>
          </p:cNvPr>
          <p:cNvSpPr/>
          <p:nvPr/>
        </p:nvSpPr>
        <p:spPr>
          <a:xfrm>
            <a:off x="2284826" y="2440660"/>
            <a:ext cx="1415772" cy="338554"/>
          </a:xfrm>
          <a:prstGeom prst="rect">
            <a:avLst/>
          </a:prstGeom>
        </p:spPr>
        <p:txBody>
          <a:bodyPr wrap="none">
            <a:spAutoFit/>
          </a:bodyPr>
          <a:lstStyle/>
          <a:p>
            <a:r>
              <a:rPr lang="zh-CN" altLang="en-US" sz="1600" dirty="0"/>
              <a:t>状态向量结构</a:t>
            </a:r>
            <a:endParaRPr lang="en-US" sz="1600" dirty="0"/>
          </a:p>
        </p:txBody>
      </p:sp>
      <p:grpSp>
        <p:nvGrpSpPr>
          <p:cNvPr id="6" name="组合 5">
            <a:extLst>
              <a:ext uri="{FF2B5EF4-FFF2-40B4-BE49-F238E27FC236}">
                <a16:creationId xmlns:a16="http://schemas.microsoft.com/office/drawing/2014/main" id="{15FED355-83C0-4C2E-8869-012EA8F16657}"/>
              </a:ext>
            </a:extLst>
          </p:cNvPr>
          <p:cNvGrpSpPr/>
          <p:nvPr/>
        </p:nvGrpSpPr>
        <p:grpSpPr>
          <a:xfrm>
            <a:off x="2196086" y="3591650"/>
            <a:ext cx="8072781" cy="2682465"/>
            <a:chOff x="2039407" y="3584507"/>
            <a:chExt cx="7197256" cy="2682465"/>
          </a:xfrm>
        </p:grpSpPr>
        <p:cxnSp>
          <p:nvCxnSpPr>
            <p:cNvPr id="40" name="直接连接符 39">
              <a:extLst>
                <a:ext uri="{FF2B5EF4-FFF2-40B4-BE49-F238E27FC236}">
                  <a16:creationId xmlns:a16="http://schemas.microsoft.com/office/drawing/2014/main" id="{38695743-3A54-46D2-BC6B-DBB645EABDCB}"/>
                </a:ext>
              </a:extLst>
            </p:cNvPr>
            <p:cNvCxnSpPr>
              <a:cxnSpLocks/>
            </p:cNvCxnSpPr>
            <p:nvPr/>
          </p:nvCxnSpPr>
          <p:spPr>
            <a:xfrm flipV="1">
              <a:off x="2439517" y="4615367"/>
              <a:ext cx="6563803" cy="3"/>
            </a:xfrm>
            <a:prstGeom prst="line">
              <a:avLst/>
            </a:prstGeom>
            <a:noFill/>
            <a:ln w="28575" cap="flat" cmpd="sng" algn="ctr">
              <a:solidFill>
                <a:srgbClr val="04428A"/>
              </a:solidFill>
              <a:prstDash val="solid"/>
              <a:miter lim="800000"/>
            </a:ln>
            <a:effectLst/>
          </p:spPr>
        </p:cxnSp>
        <p:cxnSp>
          <p:nvCxnSpPr>
            <p:cNvPr id="41" name="直接连接符 40">
              <a:extLst>
                <a:ext uri="{FF2B5EF4-FFF2-40B4-BE49-F238E27FC236}">
                  <a16:creationId xmlns:a16="http://schemas.microsoft.com/office/drawing/2014/main" id="{7FFC365E-06BC-48C9-80A5-220DB77CD8AD}"/>
                </a:ext>
              </a:extLst>
            </p:cNvPr>
            <p:cNvCxnSpPr>
              <a:cxnSpLocks/>
            </p:cNvCxnSpPr>
            <p:nvPr/>
          </p:nvCxnSpPr>
          <p:spPr>
            <a:xfrm>
              <a:off x="2489475" y="5698653"/>
              <a:ext cx="6513845" cy="4599"/>
            </a:xfrm>
            <a:prstGeom prst="line">
              <a:avLst/>
            </a:prstGeom>
            <a:noFill/>
            <a:ln w="28575" cap="flat" cmpd="sng" algn="ctr">
              <a:solidFill>
                <a:srgbClr val="B01F24"/>
              </a:solidFill>
              <a:prstDash val="solid"/>
              <a:miter lim="800000"/>
            </a:ln>
            <a:effectLst/>
          </p:spPr>
        </p:cxnSp>
        <p:sp>
          <p:nvSpPr>
            <p:cNvPr id="42" name="矩形 41">
              <a:extLst>
                <a:ext uri="{FF2B5EF4-FFF2-40B4-BE49-F238E27FC236}">
                  <a16:creationId xmlns:a16="http://schemas.microsoft.com/office/drawing/2014/main" id="{2AAC3E1B-6519-4AB2-AE11-D69BBBECA652}"/>
                </a:ext>
              </a:extLst>
            </p:cNvPr>
            <p:cNvSpPr/>
            <p:nvPr/>
          </p:nvSpPr>
          <p:spPr>
            <a:xfrm>
              <a:off x="3360162" y="4249458"/>
              <a:ext cx="151044" cy="365911"/>
            </a:xfrm>
            <a:prstGeom prst="rect">
              <a:avLst/>
            </a:prstGeom>
            <a:solidFill>
              <a:sysClr val="window" lastClr="FFFFFF"/>
            </a:solidFill>
            <a:ln w="28575" cap="flat" cmpd="sng" algn="ctr">
              <a:solidFill>
                <a:srgbClr val="B01F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mn-cs"/>
              </a:endParaRPr>
            </a:p>
          </p:txBody>
        </p:sp>
        <p:sp>
          <p:nvSpPr>
            <p:cNvPr id="43" name="矩形 42">
              <a:extLst>
                <a:ext uri="{FF2B5EF4-FFF2-40B4-BE49-F238E27FC236}">
                  <a16:creationId xmlns:a16="http://schemas.microsoft.com/office/drawing/2014/main" id="{0F86EB2D-039C-4432-9CAD-D088C1830EC9}"/>
                </a:ext>
              </a:extLst>
            </p:cNvPr>
            <p:cNvSpPr/>
            <p:nvPr/>
          </p:nvSpPr>
          <p:spPr>
            <a:xfrm>
              <a:off x="4266534" y="4249458"/>
              <a:ext cx="151044" cy="365911"/>
            </a:xfrm>
            <a:prstGeom prst="rect">
              <a:avLst/>
            </a:prstGeom>
            <a:solidFill>
              <a:sysClr val="window" lastClr="FFFFFF"/>
            </a:solidFill>
            <a:ln w="28575" cap="flat" cmpd="sng" algn="ctr">
              <a:solidFill>
                <a:srgbClr val="04428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mn-cs"/>
              </a:endParaRPr>
            </a:p>
          </p:txBody>
        </p:sp>
        <p:sp>
          <p:nvSpPr>
            <p:cNvPr id="44" name="矩形 43">
              <a:extLst>
                <a:ext uri="{FF2B5EF4-FFF2-40B4-BE49-F238E27FC236}">
                  <a16:creationId xmlns:a16="http://schemas.microsoft.com/office/drawing/2014/main" id="{B5B70489-672C-42B6-A7B2-5ED5B6DE6C2B}"/>
                </a:ext>
              </a:extLst>
            </p:cNvPr>
            <p:cNvSpPr/>
            <p:nvPr/>
          </p:nvSpPr>
          <p:spPr>
            <a:xfrm>
              <a:off x="5112296" y="5332741"/>
              <a:ext cx="151044" cy="365911"/>
            </a:xfrm>
            <a:prstGeom prst="rect">
              <a:avLst/>
            </a:prstGeom>
            <a:solidFill>
              <a:sysClr val="window" lastClr="FFFFFF"/>
            </a:solidFill>
            <a:ln w="28575" cap="flat" cmpd="sng" algn="ctr">
              <a:solidFill>
                <a:srgbClr val="04428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mn-cs"/>
              </a:endParaRPr>
            </a:p>
          </p:txBody>
        </p:sp>
        <p:sp>
          <p:nvSpPr>
            <p:cNvPr id="45" name="矩形 44">
              <a:extLst>
                <a:ext uri="{FF2B5EF4-FFF2-40B4-BE49-F238E27FC236}">
                  <a16:creationId xmlns:a16="http://schemas.microsoft.com/office/drawing/2014/main" id="{43B1CFE3-6E30-4B73-AF3F-CE8EA5312E64}"/>
                </a:ext>
              </a:extLst>
            </p:cNvPr>
            <p:cNvSpPr/>
            <p:nvPr/>
          </p:nvSpPr>
          <p:spPr>
            <a:xfrm>
              <a:off x="6090035" y="5332740"/>
              <a:ext cx="582767" cy="365911"/>
            </a:xfrm>
            <a:prstGeom prst="rect">
              <a:avLst/>
            </a:prstGeom>
            <a:solidFill>
              <a:sysClr val="window" lastClr="FFFFFF"/>
            </a:solidFill>
            <a:ln w="28575" cap="flat" cmpd="sng" algn="ctr">
              <a:solidFill>
                <a:srgbClr val="B01F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mn-cs"/>
              </a:endParaRPr>
            </a:p>
          </p:txBody>
        </p:sp>
        <p:sp>
          <p:nvSpPr>
            <p:cNvPr id="46" name="矩形 45">
              <a:extLst>
                <a:ext uri="{FF2B5EF4-FFF2-40B4-BE49-F238E27FC236}">
                  <a16:creationId xmlns:a16="http://schemas.microsoft.com/office/drawing/2014/main" id="{14E2F4DC-A375-46AF-8D02-1E22469A3BEC}"/>
                </a:ext>
              </a:extLst>
            </p:cNvPr>
            <p:cNvSpPr/>
            <p:nvPr/>
          </p:nvSpPr>
          <p:spPr>
            <a:xfrm>
              <a:off x="6939312" y="4249457"/>
              <a:ext cx="582767" cy="365911"/>
            </a:xfrm>
            <a:prstGeom prst="rect">
              <a:avLst/>
            </a:prstGeom>
            <a:solidFill>
              <a:sysClr val="window" lastClr="FFFFFF"/>
            </a:solidFill>
            <a:ln w="28575" cap="flat" cmpd="sng" algn="ctr">
              <a:solidFill>
                <a:srgbClr val="B01F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mn-cs"/>
              </a:endParaRPr>
            </a:p>
          </p:txBody>
        </p:sp>
        <p:sp>
          <p:nvSpPr>
            <p:cNvPr id="47" name="矩形 46">
              <a:extLst>
                <a:ext uri="{FF2B5EF4-FFF2-40B4-BE49-F238E27FC236}">
                  <a16:creationId xmlns:a16="http://schemas.microsoft.com/office/drawing/2014/main" id="{03E3A6BD-6394-4525-93BE-7D068E493432}"/>
                </a:ext>
              </a:extLst>
            </p:cNvPr>
            <p:cNvSpPr/>
            <p:nvPr/>
          </p:nvSpPr>
          <p:spPr>
            <a:xfrm>
              <a:off x="7835032" y="4245521"/>
              <a:ext cx="151044" cy="365911"/>
            </a:xfrm>
            <a:prstGeom prst="rect">
              <a:avLst/>
            </a:prstGeom>
            <a:solidFill>
              <a:sysClr val="window" lastClr="FFFFFF"/>
            </a:solidFill>
            <a:ln w="28575" cap="flat" cmpd="sng" algn="ctr">
              <a:solidFill>
                <a:srgbClr val="04428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mn-cs"/>
              </a:endParaRPr>
            </a:p>
          </p:txBody>
        </p:sp>
        <p:sp>
          <p:nvSpPr>
            <p:cNvPr id="48" name="矩形 47">
              <a:extLst>
                <a:ext uri="{FF2B5EF4-FFF2-40B4-BE49-F238E27FC236}">
                  <a16:creationId xmlns:a16="http://schemas.microsoft.com/office/drawing/2014/main" id="{8E2A225C-F9EB-4699-A1C3-8F179DE73393}"/>
                </a:ext>
              </a:extLst>
            </p:cNvPr>
            <p:cNvSpPr/>
            <p:nvPr/>
          </p:nvSpPr>
          <p:spPr>
            <a:xfrm>
              <a:off x="8715771" y="5337340"/>
              <a:ext cx="151044" cy="365911"/>
            </a:xfrm>
            <a:prstGeom prst="rect">
              <a:avLst/>
            </a:prstGeom>
            <a:solidFill>
              <a:sysClr val="window" lastClr="FFFFFF"/>
            </a:solidFill>
            <a:ln w="28575" cap="flat" cmpd="sng" algn="ctr">
              <a:solidFill>
                <a:srgbClr val="04428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mn-cs"/>
              </a:endParaRPr>
            </a:p>
          </p:txBody>
        </p:sp>
        <p:sp>
          <p:nvSpPr>
            <p:cNvPr id="49" name="文本框 48">
              <a:extLst>
                <a:ext uri="{FF2B5EF4-FFF2-40B4-BE49-F238E27FC236}">
                  <a16:creationId xmlns:a16="http://schemas.microsoft.com/office/drawing/2014/main" id="{152DDCFB-25EB-46F9-93AD-459497748E8E}"/>
                </a:ext>
              </a:extLst>
            </p:cNvPr>
            <p:cNvSpPr txBox="1"/>
            <p:nvPr/>
          </p:nvSpPr>
          <p:spPr>
            <a:xfrm>
              <a:off x="2039407" y="4364839"/>
              <a:ext cx="204588"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04428A"/>
                  </a:solidFill>
                  <a:effectLst/>
                  <a:uLnTx/>
                  <a:uFillTx/>
                  <a:latin typeface="+mn-ea"/>
                </a:rPr>
                <a:t>A</a:t>
              </a:r>
            </a:p>
          </p:txBody>
        </p:sp>
        <p:sp>
          <p:nvSpPr>
            <p:cNvPr id="50" name="文本框 49">
              <a:extLst>
                <a:ext uri="{FF2B5EF4-FFF2-40B4-BE49-F238E27FC236}">
                  <a16:creationId xmlns:a16="http://schemas.microsoft.com/office/drawing/2014/main" id="{50869F43-8217-471F-BB12-3AB6F987AD01}"/>
                </a:ext>
              </a:extLst>
            </p:cNvPr>
            <p:cNvSpPr txBox="1"/>
            <p:nvPr/>
          </p:nvSpPr>
          <p:spPr>
            <a:xfrm>
              <a:off x="2040559" y="5467520"/>
              <a:ext cx="332513"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B01F24"/>
                  </a:solidFill>
                  <a:effectLst/>
                  <a:uLnTx/>
                  <a:uFillTx/>
                  <a:latin typeface="+mn-ea"/>
                </a:rPr>
                <a:t>B</a:t>
              </a:r>
            </a:p>
          </p:txBody>
        </p:sp>
        <p:sp>
          <p:nvSpPr>
            <p:cNvPr id="51" name="矩形 50">
              <a:extLst>
                <a:ext uri="{FF2B5EF4-FFF2-40B4-BE49-F238E27FC236}">
                  <a16:creationId xmlns:a16="http://schemas.microsoft.com/office/drawing/2014/main" id="{74FC26A5-75A4-4A3A-B2B7-4B4850B31E48}"/>
                </a:ext>
              </a:extLst>
            </p:cNvPr>
            <p:cNvSpPr/>
            <p:nvPr/>
          </p:nvSpPr>
          <p:spPr>
            <a:xfrm>
              <a:off x="2446150" y="5332740"/>
              <a:ext cx="151044" cy="365911"/>
            </a:xfrm>
            <a:prstGeom prst="rect">
              <a:avLst/>
            </a:prstGeom>
            <a:solidFill>
              <a:sysClr val="window" lastClr="FFFFFF"/>
            </a:solidFill>
            <a:ln w="28575" cap="flat" cmpd="sng" algn="ctr">
              <a:solidFill>
                <a:srgbClr val="B01F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mn-cs"/>
              </a:endParaRPr>
            </a:p>
          </p:txBody>
        </p:sp>
        <p:sp>
          <p:nvSpPr>
            <p:cNvPr id="52" name="文本框 51">
              <a:extLst>
                <a:ext uri="{FF2B5EF4-FFF2-40B4-BE49-F238E27FC236}">
                  <a16:creationId xmlns:a16="http://schemas.microsoft.com/office/drawing/2014/main" id="{4FBE276A-6C2E-4A0B-84BF-77F8D36FD490}"/>
                </a:ext>
              </a:extLst>
            </p:cNvPr>
            <p:cNvSpPr txBox="1"/>
            <p:nvPr/>
          </p:nvSpPr>
          <p:spPr>
            <a:xfrm>
              <a:off x="2439517" y="5045500"/>
              <a:ext cx="553880" cy="276999"/>
            </a:xfrm>
            <a:prstGeom prst="rect">
              <a:avLst/>
            </a:prstGeom>
            <a:noFill/>
          </p:spPr>
          <p:txBody>
            <a:bodyPr wrap="square" rtlCol="0">
              <a:spAutoFit/>
            </a:bodyPr>
            <a:lstStyle/>
            <a:p>
              <a:r>
                <a:rPr lang="en-US" sz="1200" kern="0" dirty="0">
                  <a:solidFill>
                    <a:srgbClr val="B01F24"/>
                  </a:solidFill>
                  <a:latin typeface="+mn-ea"/>
                </a:rPr>
                <a:t>RTS</a:t>
              </a:r>
            </a:p>
          </p:txBody>
        </p:sp>
        <p:sp>
          <p:nvSpPr>
            <p:cNvPr id="53" name="文本框 52">
              <a:extLst>
                <a:ext uri="{FF2B5EF4-FFF2-40B4-BE49-F238E27FC236}">
                  <a16:creationId xmlns:a16="http://schemas.microsoft.com/office/drawing/2014/main" id="{71BCEC5C-0905-4173-8C09-1E6188AA96C9}"/>
                </a:ext>
              </a:extLst>
            </p:cNvPr>
            <p:cNvSpPr txBox="1"/>
            <p:nvPr/>
          </p:nvSpPr>
          <p:spPr>
            <a:xfrm>
              <a:off x="4266533" y="3995889"/>
              <a:ext cx="755327"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4428A"/>
                  </a:solidFill>
                  <a:effectLst/>
                  <a:uLnTx/>
                  <a:uFillTx/>
                  <a:latin typeface="+mn-ea"/>
                </a:rPr>
                <a:t>CTS</a:t>
              </a:r>
            </a:p>
          </p:txBody>
        </p:sp>
        <p:sp>
          <p:nvSpPr>
            <p:cNvPr id="54" name="文本框 53">
              <a:extLst>
                <a:ext uri="{FF2B5EF4-FFF2-40B4-BE49-F238E27FC236}">
                  <a16:creationId xmlns:a16="http://schemas.microsoft.com/office/drawing/2014/main" id="{9C53B100-0D1C-4101-A541-F61A3783D5EA}"/>
                </a:ext>
              </a:extLst>
            </p:cNvPr>
            <p:cNvSpPr txBox="1"/>
            <p:nvPr/>
          </p:nvSpPr>
          <p:spPr>
            <a:xfrm>
              <a:off x="3278001" y="4001546"/>
              <a:ext cx="488861"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B01F24"/>
                  </a:solidFill>
                  <a:effectLst/>
                  <a:uLnTx/>
                  <a:uFillTx/>
                  <a:latin typeface="+mn-ea"/>
                </a:rPr>
                <a:t>RTS</a:t>
              </a:r>
            </a:p>
          </p:txBody>
        </p:sp>
        <p:sp>
          <p:nvSpPr>
            <p:cNvPr id="55" name="文本框 54">
              <a:extLst>
                <a:ext uri="{FF2B5EF4-FFF2-40B4-BE49-F238E27FC236}">
                  <a16:creationId xmlns:a16="http://schemas.microsoft.com/office/drawing/2014/main" id="{EE65437B-F810-4880-A762-EC44258E7D9A}"/>
                </a:ext>
              </a:extLst>
            </p:cNvPr>
            <p:cNvSpPr txBox="1"/>
            <p:nvPr/>
          </p:nvSpPr>
          <p:spPr>
            <a:xfrm>
              <a:off x="5047444" y="5045500"/>
              <a:ext cx="635926" cy="276999"/>
            </a:xfrm>
            <a:prstGeom prst="rect">
              <a:avLst/>
            </a:prstGeom>
            <a:noFill/>
          </p:spPr>
          <p:txBody>
            <a:bodyPr wrap="square" rtlCol="0">
              <a:spAutoFit/>
            </a:bodyPr>
            <a:lstStyle/>
            <a:p>
              <a:r>
                <a:rPr lang="en-US" sz="1200" kern="0" dirty="0">
                  <a:solidFill>
                    <a:srgbClr val="04428A"/>
                  </a:solidFill>
                  <a:latin typeface="+mn-ea"/>
                </a:rPr>
                <a:t>CTS</a:t>
              </a:r>
            </a:p>
          </p:txBody>
        </p:sp>
        <p:sp>
          <p:nvSpPr>
            <p:cNvPr id="56" name="文本框 55">
              <a:extLst>
                <a:ext uri="{FF2B5EF4-FFF2-40B4-BE49-F238E27FC236}">
                  <a16:creationId xmlns:a16="http://schemas.microsoft.com/office/drawing/2014/main" id="{2D5ABE30-233A-41DD-99FC-4807BF02F552}"/>
                </a:ext>
              </a:extLst>
            </p:cNvPr>
            <p:cNvSpPr txBox="1"/>
            <p:nvPr/>
          </p:nvSpPr>
          <p:spPr>
            <a:xfrm>
              <a:off x="6172986" y="5045500"/>
              <a:ext cx="816426" cy="276999"/>
            </a:xfrm>
            <a:prstGeom prst="rect">
              <a:avLst/>
            </a:prstGeom>
            <a:noFill/>
          </p:spPr>
          <p:txBody>
            <a:bodyPr wrap="square" rtlCol="0">
              <a:spAutoFit/>
            </a:bodyPr>
            <a:lstStyle/>
            <a:p>
              <a:r>
                <a:rPr lang="en-US" sz="1200" kern="0" dirty="0">
                  <a:solidFill>
                    <a:srgbClr val="B01F24"/>
                  </a:solidFill>
                  <a:latin typeface="+mn-ea"/>
                </a:rPr>
                <a:t>DATA</a:t>
              </a:r>
            </a:p>
          </p:txBody>
        </p:sp>
        <p:sp>
          <p:nvSpPr>
            <p:cNvPr id="57" name="文本框 56">
              <a:extLst>
                <a:ext uri="{FF2B5EF4-FFF2-40B4-BE49-F238E27FC236}">
                  <a16:creationId xmlns:a16="http://schemas.microsoft.com/office/drawing/2014/main" id="{69686E06-9C7E-4987-ABE1-C39E1F3CAA57}"/>
                </a:ext>
              </a:extLst>
            </p:cNvPr>
            <p:cNvSpPr txBox="1"/>
            <p:nvPr/>
          </p:nvSpPr>
          <p:spPr>
            <a:xfrm>
              <a:off x="6961607" y="3975980"/>
              <a:ext cx="873423" cy="276999"/>
            </a:xfrm>
            <a:prstGeom prst="rect">
              <a:avLst/>
            </a:prstGeom>
            <a:noFill/>
          </p:spPr>
          <p:txBody>
            <a:bodyPr wrap="square" rtlCol="0">
              <a:spAutoFit/>
            </a:bodyPr>
            <a:lstStyle/>
            <a:p>
              <a:r>
                <a:rPr lang="en-US" sz="1200" kern="0" dirty="0">
                  <a:solidFill>
                    <a:srgbClr val="B01F24"/>
                  </a:solidFill>
                  <a:latin typeface="+mn-ea"/>
                </a:rPr>
                <a:t>DATA</a:t>
              </a:r>
            </a:p>
          </p:txBody>
        </p:sp>
        <p:sp>
          <p:nvSpPr>
            <p:cNvPr id="58" name="文本框 57">
              <a:extLst>
                <a:ext uri="{FF2B5EF4-FFF2-40B4-BE49-F238E27FC236}">
                  <a16:creationId xmlns:a16="http://schemas.microsoft.com/office/drawing/2014/main" id="{D98221C5-0B71-4F4E-987B-CE515D894B7D}"/>
                </a:ext>
              </a:extLst>
            </p:cNvPr>
            <p:cNvSpPr txBox="1"/>
            <p:nvPr/>
          </p:nvSpPr>
          <p:spPr>
            <a:xfrm>
              <a:off x="7835032" y="3981271"/>
              <a:ext cx="582766" cy="276999"/>
            </a:xfrm>
            <a:prstGeom prst="rect">
              <a:avLst/>
            </a:prstGeom>
            <a:noFill/>
          </p:spPr>
          <p:txBody>
            <a:bodyPr wrap="square" rtlCol="0">
              <a:spAutoFit/>
            </a:bodyPr>
            <a:lstStyle/>
            <a:p>
              <a:r>
                <a:rPr lang="en-US" sz="1200" kern="0" dirty="0">
                  <a:solidFill>
                    <a:srgbClr val="04428A"/>
                  </a:solidFill>
                  <a:latin typeface="+mn-ea"/>
                </a:rPr>
                <a:t>ACK</a:t>
              </a:r>
            </a:p>
          </p:txBody>
        </p:sp>
        <p:sp>
          <p:nvSpPr>
            <p:cNvPr id="59" name="文本框 58">
              <a:extLst>
                <a:ext uri="{FF2B5EF4-FFF2-40B4-BE49-F238E27FC236}">
                  <a16:creationId xmlns:a16="http://schemas.microsoft.com/office/drawing/2014/main" id="{CF8D06B6-694A-4639-9620-68D58931602F}"/>
                </a:ext>
              </a:extLst>
            </p:cNvPr>
            <p:cNvSpPr txBox="1"/>
            <p:nvPr/>
          </p:nvSpPr>
          <p:spPr>
            <a:xfrm>
              <a:off x="8658959" y="5060756"/>
              <a:ext cx="577704" cy="276999"/>
            </a:xfrm>
            <a:prstGeom prst="rect">
              <a:avLst/>
            </a:prstGeom>
            <a:noFill/>
          </p:spPr>
          <p:txBody>
            <a:bodyPr wrap="square" rtlCol="0">
              <a:spAutoFit/>
            </a:bodyPr>
            <a:lstStyle/>
            <a:p>
              <a:r>
                <a:rPr lang="en-US" sz="1200" kern="0" dirty="0">
                  <a:solidFill>
                    <a:srgbClr val="04428A"/>
                  </a:solidFill>
                  <a:latin typeface="+mn-ea"/>
                </a:rPr>
                <a:t>ACK</a:t>
              </a:r>
            </a:p>
          </p:txBody>
        </p:sp>
        <p:cxnSp>
          <p:nvCxnSpPr>
            <p:cNvPr id="60" name="直接箭头连接符 59">
              <a:extLst>
                <a:ext uri="{FF2B5EF4-FFF2-40B4-BE49-F238E27FC236}">
                  <a16:creationId xmlns:a16="http://schemas.microsoft.com/office/drawing/2014/main" id="{08470F06-CA5C-4EE2-AD0A-C85883A06B05}"/>
                </a:ext>
              </a:extLst>
            </p:cNvPr>
            <p:cNvCxnSpPr>
              <a:cxnSpLocks/>
            </p:cNvCxnSpPr>
            <p:nvPr/>
          </p:nvCxnSpPr>
          <p:spPr>
            <a:xfrm flipV="1">
              <a:off x="2600851" y="4615369"/>
              <a:ext cx="759312" cy="1075930"/>
            </a:xfrm>
            <a:prstGeom prst="straightConnector1">
              <a:avLst/>
            </a:prstGeom>
            <a:noFill/>
            <a:ln w="28575" cap="flat" cmpd="sng" algn="ctr">
              <a:solidFill>
                <a:srgbClr val="B01F24"/>
              </a:solidFill>
              <a:prstDash val="solid"/>
              <a:miter lim="800000"/>
              <a:tailEnd type="triangle"/>
            </a:ln>
            <a:effectLst/>
          </p:spPr>
        </p:cxnSp>
        <p:cxnSp>
          <p:nvCxnSpPr>
            <p:cNvPr id="61" name="直接箭头连接符 60">
              <a:extLst>
                <a:ext uri="{FF2B5EF4-FFF2-40B4-BE49-F238E27FC236}">
                  <a16:creationId xmlns:a16="http://schemas.microsoft.com/office/drawing/2014/main" id="{50FC9B99-A6BE-45D9-BD0C-987A7D285B55}"/>
                </a:ext>
              </a:extLst>
            </p:cNvPr>
            <p:cNvCxnSpPr>
              <a:cxnSpLocks/>
            </p:cNvCxnSpPr>
            <p:nvPr/>
          </p:nvCxnSpPr>
          <p:spPr>
            <a:xfrm>
              <a:off x="4417578" y="4611015"/>
              <a:ext cx="694718" cy="1087636"/>
            </a:xfrm>
            <a:prstGeom prst="straightConnector1">
              <a:avLst/>
            </a:prstGeom>
            <a:noFill/>
            <a:ln w="28575" cap="flat" cmpd="sng" algn="ctr">
              <a:solidFill>
                <a:srgbClr val="04428A"/>
              </a:solidFill>
              <a:prstDash val="solid"/>
              <a:miter lim="800000"/>
              <a:tailEnd type="triangle"/>
            </a:ln>
            <a:effectLst/>
          </p:spPr>
        </p:cxnSp>
        <p:cxnSp>
          <p:nvCxnSpPr>
            <p:cNvPr id="62" name="直接箭头连接符 61">
              <a:extLst>
                <a:ext uri="{FF2B5EF4-FFF2-40B4-BE49-F238E27FC236}">
                  <a16:creationId xmlns:a16="http://schemas.microsoft.com/office/drawing/2014/main" id="{E471CE9E-7B9C-4E39-9946-69C558C8354B}"/>
                </a:ext>
              </a:extLst>
            </p:cNvPr>
            <p:cNvCxnSpPr>
              <a:cxnSpLocks/>
            </p:cNvCxnSpPr>
            <p:nvPr/>
          </p:nvCxnSpPr>
          <p:spPr>
            <a:xfrm flipV="1">
              <a:off x="6667075" y="4611015"/>
              <a:ext cx="271778" cy="1087636"/>
            </a:xfrm>
            <a:prstGeom prst="straightConnector1">
              <a:avLst/>
            </a:prstGeom>
            <a:noFill/>
            <a:ln w="28575" cap="flat" cmpd="sng" algn="ctr">
              <a:solidFill>
                <a:srgbClr val="B01F24"/>
              </a:solidFill>
              <a:prstDash val="solid"/>
              <a:miter lim="800000"/>
              <a:tailEnd type="triangle"/>
            </a:ln>
            <a:effectLst/>
          </p:spPr>
        </p:cxnSp>
        <p:cxnSp>
          <p:nvCxnSpPr>
            <p:cNvPr id="63" name="直接箭头连接符 62">
              <a:extLst>
                <a:ext uri="{FF2B5EF4-FFF2-40B4-BE49-F238E27FC236}">
                  <a16:creationId xmlns:a16="http://schemas.microsoft.com/office/drawing/2014/main" id="{EBC36B4D-B3F2-48B8-A514-ED71FA089F9D}"/>
                </a:ext>
              </a:extLst>
            </p:cNvPr>
            <p:cNvCxnSpPr>
              <a:cxnSpLocks/>
            </p:cNvCxnSpPr>
            <p:nvPr/>
          </p:nvCxnSpPr>
          <p:spPr>
            <a:xfrm>
              <a:off x="7971295" y="4600749"/>
              <a:ext cx="716671" cy="1093306"/>
            </a:xfrm>
            <a:prstGeom prst="straightConnector1">
              <a:avLst/>
            </a:prstGeom>
            <a:noFill/>
            <a:ln w="28575" cap="flat" cmpd="sng" algn="ctr">
              <a:solidFill>
                <a:srgbClr val="04428A"/>
              </a:solidFill>
              <a:prstDash val="solid"/>
              <a:miter lim="800000"/>
              <a:tailEnd type="triangle"/>
            </a:ln>
            <a:effectLst/>
          </p:spPr>
        </p:cxnSp>
        <p:cxnSp>
          <p:nvCxnSpPr>
            <p:cNvPr id="64" name="直接连接符 63">
              <a:extLst>
                <a:ext uri="{FF2B5EF4-FFF2-40B4-BE49-F238E27FC236}">
                  <a16:creationId xmlns:a16="http://schemas.microsoft.com/office/drawing/2014/main" id="{32679DB2-79C0-410F-BC71-2E355C6E1EF1}"/>
                </a:ext>
              </a:extLst>
            </p:cNvPr>
            <p:cNvCxnSpPr/>
            <p:nvPr/>
          </p:nvCxnSpPr>
          <p:spPr>
            <a:xfrm>
              <a:off x="4266534" y="3584507"/>
              <a:ext cx="0" cy="2614267"/>
            </a:xfrm>
            <a:prstGeom prst="line">
              <a:avLst/>
            </a:prstGeom>
            <a:noFill/>
            <a:ln w="28575" cap="flat" cmpd="sng" algn="ctr">
              <a:solidFill>
                <a:sysClr val="window" lastClr="FFFFFF">
                  <a:lumMod val="65000"/>
                </a:sysClr>
              </a:solidFill>
              <a:prstDash val="dash"/>
              <a:miter lim="800000"/>
            </a:ln>
            <a:effectLst/>
          </p:spPr>
        </p:cxnSp>
        <p:cxnSp>
          <p:nvCxnSpPr>
            <p:cNvPr id="65" name="直接连接符 64">
              <a:extLst>
                <a:ext uri="{FF2B5EF4-FFF2-40B4-BE49-F238E27FC236}">
                  <a16:creationId xmlns:a16="http://schemas.microsoft.com/office/drawing/2014/main" id="{D9933BAF-F2A5-4A10-A473-5E2107C720D3}"/>
                </a:ext>
              </a:extLst>
            </p:cNvPr>
            <p:cNvCxnSpPr/>
            <p:nvPr/>
          </p:nvCxnSpPr>
          <p:spPr>
            <a:xfrm>
              <a:off x="6096000" y="3584507"/>
              <a:ext cx="0" cy="2614267"/>
            </a:xfrm>
            <a:prstGeom prst="line">
              <a:avLst/>
            </a:prstGeom>
            <a:noFill/>
            <a:ln w="28575" cap="flat" cmpd="sng" algn="ctr">
              <a:solidFill>
                <a:sysClr val="window" lastClr="FFFFFF">
                  <a:lumMod val="65000"/>
                </a:sysClr>
              </a:solidFill>
              <a:prstDash val="dash"/>
              <a:miter lim="800000"/>
            </a:ln>
            <a:effectLst/>
          </p:spPr>
        </p:cxnSp>
        <p:cxnSp>
          <p:nvCxnSpPr>
            <p:cNvPr id="66" name="直接连接符 65">
              <a:extLst>
                <a:ext uri="{FF2B5EF4-FFF2-40B4-BE49-F238E27FC236}">
                  <a16:creationId xmlns:a16="http://schemas.microsoft.com/office/drawing/2014/main" id="{C2D27E78-4A3F-4276-942C-79840C72CDF7}"/>
                </a:ext>
              </a:extLst>
            </p:cNvPr>
            <p:cNvCxnSpPr/>
            <p:nvPr/>
          </p:nvCxnSpPr>
          <p:spPr>
            <a:xfrm>
              <a:off x="7838689" y="3652705"/>
              <a:ext cx="0" cy="2614267"/>
            </a:xfrm>
            <a:prstGeom prst="line">
              <a:avLst/>
            </a:prstGeom>
            <a:noFill/>
            <a:ln w="28575" cap="flat" cmpd="sng" algn="ctr">
              <a:solidFill>
                <a:sysClr val="window" lastClr="FFFFFF">
                  <a:lumMod val="65000"/>
                </a:sysClr>
              </a:solidFill>
              <a:prstDash val="dash"/>
              <a:miter lim="800000"/>
            </a:ln>
            <a:effectLst/>
          </p:spPr>
        </p:cxnSp>
        <p:cxnSp>
          <p:nvCxnSpPr>
            <p:cNvPr id="67" name="直接连接符 66">
              <a:extLst>
                <a:ext uri="{FF2B5EF4-FFF2-40B4-BE49-F238E27FC236}">
                  <a16:creationId xmlns:a16="http://schemas.microsoft.com/office/drawing/2014/main" id="{BC58ED68-E506-4E71-82E3-93431B121AC2}"/>
                </a:ext>
              </a:extLst>
            </p:cNvPr>
            <p:cNvCxnSpPr/>
            <p:nvPr/>
          </p:nvCxnSpPr>
          <p:spPr>
            <a:xfrm>
              <a:off x="2439517" y="3652705"/>
              <a:ext cx="0" cy="2614267"/>
            </a:xfrm>
            <a:prstGeom prst="line">
              <a:avLst/>
            </a:prstGeom>
            <a:noFill/>
            <a:ln w="28575" cap="flat" cmpd="sng" algn="ctr">
              <a:solidFill>
                <a:sysClr val="window" lastClr="FFFFFF">
                  <a:lumMod val="65000"/>
                </a:sysClr>
              </a:solidFill>
              <a:prstDash val="dash"/>
              <a:miter lim="800000"/>
            </a:ln>
            <a:effectLst/>
          </p:spPr>
        </p:cxnSp>
      </p:grpSp>
      <p:sp>
        <p:nvSpPr>
          <p:cNvPr id="7" name="矩形 6">
            <a:extLst>
              <a:ext uri="{FF2B5EF4-FFF2-40B4-BE49-F238E27FC236}">
                <a16:creationId xmlns:a16="http://schemas.microsoft.com/office/drawing/2014/main" id="{A97EFE18-5AB4-4B4B-8AF4-5C884AB43452}"/>
              </a:ext>
            </a:extLst>
          </p:cNvPr>
          <p:cNvSpPr/>
          <p:nvPr/>
        </p:nvSpPr>
        <p:spPr>
          <a:xfrm>
            <a:off x="4937785" y="6213836"/>
            <a:ext cx="2805576" cy="338554"/>
          </a:xfrm>
          <a:prstGeom prst="rect">
            <a:avLst/>
          </a:prstGeom>
        </p:spPr>
        <p:txBody>
          <a:bodyPr wrap="none">
            <a:spAutoFit/>
          </a:bodyPr>
          <a:lstStyle/>
          <a:p>
            <a:r>
              <a:rPr lang="en-US" altLang="zh-CN" sz="1600" dirty="0"/>
              <a:t>DOTS</a:t>
            </a:r>
            <a:r>
              <a:rPr lang="zh-CN" altLang="en-US" sz="1600" dirty="0"/>
              <a:t>协议节点数据传输过程</a:t>
            </a:r>
            <a:endParaRPr lang="en-US" sz="1600" dirty="0"/>
          </a:p>
        </p:txBody>
      </p:sp>
    </p:spTree>
    <p:extLst>
      <p:ext uri="{BB962C8B-B14F-4D97-AF65-F5344CB8AC3E}">
        <p14:creationId xmlns:p14="http://schemas.microsoft.com/office/powerpoint/2010/main" val="3996045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B84E9945-F3C2-4023-A547-697A62835A1F}"/>
              </a:ext>
            </a:extLst>
          </p:cNvPr>
          <p:cNvSpPr/>
          <p:nvPr/>
        </p:nvSpPr>
        <p:spPr>
          <a:xfrm>
            <a:off x="10" y="13257"/>
            <a:ext cx="12191980" cy="6857990"/>
          </a:xfrm>
          <a:prstGeom prst="rect">
            <a:avLst/>
          </a:prstGeom>
          <a:blipFill dpi="0" rotWithShape="1">
            <a:blip r:embed="rId3">
              <a:alphaModFix amt="10000"/>
              <a:duotone>
                <a:schemeClr val="bg2">
                  <a:shade val="45000"/>
                  <a:satMod val="135000"/>
                </a:schemeClr>
                <a:prstClr val="white"/>
              </a:duotone>
            </a:blip>
            <a:srcRect/>
            <a:tile tx="0" ty="0" sx="60000" sy="6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Microsoft YaHei"/>
              <a:cs typeface="+mn-cs"/>
            </a:endParaRPr>
          </a:p>
        </p:txBody>
      </p:sp>
      <p:grpSp>
        <p:nvGrpSpPr>
          <p:cNvPr id="3" name="组合 2">
            <a:extLst>
              <a:ext uri="{FF2B5EF4-FFF2-40B4-BE49-F238E27FC236}">
                <a16:creationId xmlns:a16="http://schemas.microsoft.com/office/drawing/2014/main" id="{BDEEF630-E241-47AA-BBEA-5014DEE18790}"/>
              </a:ext>
            </a:extLst>
          </p:cNvPr>
          <p:cNvGrpSpPr/>
          <p:nvPr/>
        </p:nvGrpSpPr>
        <p:grpSpPr>
          <a:xfrm>
            <a:off x="793780" y="2608487"/>
            <a:ext cx="2974123" cy="3387729"/>
            <a:chOff x="870884" y="1648624"/>
            <a:chExt cx="2974123" cy="3387729"/>
          </a:xfrm>
        </p:grpSpPr>
        <p:sp>
          <p:nvSpPr>
            <p:cNvPr id="11" name="椭圆 10">
              <a:extLst>
                <a:ext uri="{FF2B5EF4-FFF2-40B4-BE49-F238E27FC236}">
                  <a16:creationId xmlns:a16="http://schemas.microsoft.com/office/drawing/2014/main" id="{50233245-EB31-4DE9-831A-0D881E502C02}"/>
                </a:ext>
              </a:extLst>
            </p:cNvPr>
            <p:cNvSpPr/>
            <p:nvPr/>
          </p:nvSpPr>
          <p:spPr>
            <a:xfrm>
              <a:off x="870884" y="2062230"/>
              <a:ext cx="2974123" cy="29741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Microsoft YaHei"/>
                <a:cs typeface="+mn-cs"/>
              </a:endParaRPr>
            </a:p>
          </p:txBody>
        </p:sp>
        <p:pic>
          <p:nvPicPr>
            <p:cNvPr id="10" name="图片 9">
              <a:extLst>
                <a:ext uri="{FF2B5EF4-FFF2-40B4-BE49-F238E27FC236}">
                  <a16:creationId xmlns:a16="http://schemas.microsoft.com/office/drawing/2014/main" id="{3573E33A-B581-4106-913A-FFF18735F53C}"/>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r="32998"/>
            <a:stretch/>
          </p:blipFill>
          <p:spPr>
            <a:xfrm>
              <a:off x="1220247" y="1857063"/>
              <a:ext cx="1957015" cy="3160925"/>
            </a:xfrm>
            <a:prstGeom prst="rect">
              <a:avLst/>
            </a:prstGeom>
          </p:spPr>
        </p:pic>
        <p:sp>
          <p:nvSpPr>
            <p:cNvPr id="5" name="文本框 4">
              <a:extLst>
                <a:ext uri="{FF2B5EF4-FFF2-40B4-BE49-F238E27FC236}">
                  <a16:creationId xmlns:a16="http://schemas.microsoft.com/office/drawing/2014/main" id="{62147B20-C522-4B7C-ABB1-0C68667B5D15}"/>
                </a:ext>
              </a:extLst>
            </p:cNvPr>
            <p:cNvSpPr txBox="1"/>
            <p:nvPr/>
          </p:nvSpPr>
          <p:spPr>
            <a:xfrm>
              <a:off x="2749140" y="1648624"/>
              <a:ext cx="258532" cy="1586951"/>
            </a:xfrm>
            <a:prstGeom prst="rect">
              <a:avLst/>
            </a:prstGeom>
            <a:noFill/>
          </p:spPr>
          <p:txBody>
            <a:bodyPr vert="eaVert" wrap="square" lIns="0" tIns="0" rIns="0" bIns="0" rtlCol="0" anchor="ctr">
              <a:spAutoFit/>
            </a:bodyPr>
            <a:lstStyle/>
            <a:p>
              <a:pPr marL="0" marR="0" lvl="0" indent="0" algn="dist" defTabSz="914400" rtl="0" eaLnBrk="1" fontAlgn="auto" latinLnBrk="0" hangingPunct="1">
                <a:lnSpc>
                  <a:spcPct val="120000"/>
                </a:lnSpc>
                <a:spcBef>
                  <a:spcPts val="0"/>
                </a:spcBef>
                <a:spcAft>
                  <a:spcPts val="100"/>
                </a:spcAft>
                <a:buClrTx/>
                <a:buSzTx/>
                <a:buFontTx/>
                <a:buNone/>
                <a:tabLst/>
                <a:defRPr/>
              </a:pPr>
              <a:r>
                <a:rPr kumimoji="0" lang="en-US" altLang="zh-CN" sz="1400" b="1" i="0" u="none" strike="noStrike" kern="1200" cap="none" spc="0" normalizeH="0" baseline="0" noProof="0" dirty="0">
                  <a:ln>
                    <a:noFill/>
                  </a:ln>
                  <a:solidFill>
                    <a:srgbClr val="003F88"/>
                  </a:solidFill>
                  <a:effectLst/>
                  <a:uLnTx/>
                  <a:uFillTx/>
                  <a:latin typeface="Arial"/>
                  <a:ea typeface="Microsoft YaHei"/>
                  <a:cs typeface="+mn-cs"/>
                </a:rPr>
                <a:t>CON</a:t>
              </a:r>
              <a:r>
                <a:rPr kumimoji="0" lang="en-US" altLang="zh-CN" sz="1400" b="1" i="0" u="none" strike="noStrike" kern="1200" cap="none" spc="0" normalizeH="0" baseline="0" noProof="0" dirty="0">
                  <a:ln>
                    <a:noFill/>
                  </a:ln>
                  <a:solidFill>
                    <a:srgbClr val="FFFFFF"/>
                  </a:solidFill>
                  <a:effectLst/>
                  <a:uLnTx/>
                  <a:uFillTx/>
                  <a:latin typeface="Arial"/>
                  <a:ea typeface="Microsoft YaHei"/>
                  <a:cs typeface="+mn-cs"/>
                </a:rPr>
                <a:t>TENTS</a:t>
              </a:r>
              <a:endParaRPr kumimoji="0" lang="zh-CN" altLang="en-US" sz="1400" b="1" i="0" u="none" strike="noStrike" kern="1200" cap="none" spc="0" normalizeH="0" baseline="0" noProof="0" dirty="0">
                <a:ln>
                  <a:noFill/>
                </a:ln>
                <a:solidFill>
                  <a:srgbClr val="FFFFFF"/>
                </a:solidFill>
                <a:effectLst/>
                <a:uLnTx/>
                <a:uFillTx/>
                <a:latin typeface="Arial"/>
                <a:ea typeface="Microsoft YaHei"/>
                <a:cs typeface="+mn-cs"/>
              </a:endParaRPr>
            </a:p>
          </p:txBody>
        </p:sp>
        <p:sp>
          <p:nvSpPr>
            <p:cNvPr id="6" name="文本框 5">
              <a:extLst>
                <a:ext uri="{FF2B5EF4-FFF2-40B4-BE49-F238E27FC236}">
                  <a16:creationId xmlns:a16="http://schemas.microsoft.com/office/drawing/2014/main" id="{3DD3D9B8-D4D5-4E08-89D2-9CEB9C2292E1}"/>
                </a:ext>
              </a:extLst>
            </p:cNvPr>
            <p:cNvSpPr txBox="1"/>
            <p:nvPr/>
          </p:nvSpPr>
          <p:spPr>
            <a:xfrm>
              <a:off x="2958610" y="1648624"/>
              <a:ext cx="886397" cy="1586951"/>
            </a:xfrm>
            <a:prstGeom prst="rect">
              <a:avLst/>
            </a:prstGeom>
            <a:noFill/>
          </p:spPr>
          <p:txBody>
            <a:bodyPr vert="eaVert" wrap="square" lIns="0" tIns="0" rIns="0" bIns="0" rtlCol="0" anchor="ctr">
              <a:spAutoFit/>
            </a:bodyPr>
            <a:lstStyle/>
            <a:p>
              <a:pPr marL="0" marR="0" lvl="0" indent="0" algn="dist" defTabSz="914400" rtl="0" eaLnBrk="1" fontAlgn="auto" latinLnBrk="0" hangingPunct="1">
                <a:lnSpc>
                  <a:spcPct val="120000"/>
                </a:lnSpc>
                <a:spcBef>
                  <a:spcPts val="0"/>
                </a:spcBef>
                <a:spcAft>
                  <a:spcPts val="100"/>
                </a:spcAft>
                <a:buClrTx/>
                <a:buSzTx/>
                <a:buFontTx/>
                <a:buNone/>
                <a:tabLst/>
                <a:defRPr/>
              </a:pPr>
              <a:r>
                <a:rPr kumimoji="0" lang="zh-CN" altLang="en-US" sz="4800" b="1" i="0" u="none" strike="noStrike" kern="1200" cap="none" spc="0" normalizeH="0" baseline="0" noProof="0" dirty="0">
                  <a:ln>
                    <a:noFill/>
                  </a:ln>
                  <a:solidFill>
                    <a:srgbClr val="3F3F3F"/>
                  </a:solidFill>
                  <a:effectLst/>
                  <a:uLnTx/>
                  <a:uFillTx/>
                  <a:latin typeface="方正粗雅宋简体" panose="02000000000000000000" pitchFamily="2" charset="-122"/>
                  <a:ea typeface="方正粗雅宋简体" panose="02000000000000000000" pitchFamily="2" charset="-122"/>
                  <a:cs typeface="+mn-cs"/>
                </a:rPr>
                <a:t>目</a:t>
              </a:r>
              <a:r>
                <a:rPr kumimoji="0" lang="zh-CN" altLang="en-US" sz="4800" b="1" i="0" u="none" strike="noStrike" kern="1200" cap="none" spc="0" normalizeH="0" baseline="0" noProof="0" dirty="0">
                  <a:ln>
                    <a:noFill/>
                  </a:ln>
                  <a:solidFill>
                    <a:srgbClr val="FFFFFF"/>
                  </a:solidFill>
                  <a:effectLst/>
                  <a:uLnTx/>
                  <a:uFillTx/>
                  <a:latin typeface="方正粗雅宋简体" panose="02000000000000000000" pitchFamily="2" charset="-122"/>
                  <a:ea typeface="方正粗雅宋简体" panose="02000000000000000000" pitchFamily="2" charset="-122"/>
                  <a:cs typeface="+mn-cs"/>
                </a:rPr>
                <a:t>录</a:t>
              </a:r>
            </a:p>
          </p:txBody>
        </p:sp>
      </p:grpSp>
      <p:pic>
        <p:nvPicPr>
          <p:cNvPr id="54" name="图片 53">
            <a:extLst>
              <a:ext uri="{FF2B5EF4-FFF2-40B4-BE49-F238E27FC236}">
                <a16:creationId xmlns:a16="http://schemas.microsoft.com/office/drawing/2014/main" id="{181BDF26-C17E-48A9-88CD-AAC5E09300F1}"/>
              </a:ext>
            </a:extLst>
          </p:cNvPr>
          <p:cNvPicPr>
            <a:picLocks noChangeAspect="1"/>
          </p:cNvPicPr>
          <p:nvPr/>
        </p:nvPicPr>
        <p:blipFill rotWithShape="1">
          <a:blip r:embed="rId4">
            <a:duotone>
              <a:prstClr val="black"/>
              <a:schemeClr val="accent4">
                <a:tint val="45000"/>
                <a:satMod val="400000"/>
              </a:schemeClr>
            </a:duotone>
            <a:alphaModFix amt="50000"/>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r="32998"/>
          <a:stretch/>
        </p:blipFill>
        <p:spPr>
          <a:xfrm>
            <a:off x="5586820" y="-1357083"/>
            <a:ext cx="5553465" cy="8969827"/>
          </a:xfrm>
          <a:prstGeom prst="rect">
            <a:avLst/>
          </a:prstGeom>
        </p:spPr>
      </p:pic>
      <p:grpSp>
        <p:nvGrpSpPr>
          <p:cNvPr id="55" name="组合 54">
            <a:extLst>
              <a:ext uri="{FF2B5EF4-FFF2-40B4-BE49-F238E27FC236}">
                <a16:creationId xmlns:a16="http://schemas.microsoft.com/office/drawing/2014/main" id="{5AE38801-AAD9-45E9-945B-CF81079D404A}"/>
              </a:ext>
            </a:extLst>
          </p:cNvPr>
          <p:cNvGrpSpPr/>
          <p:nvPr/>
        </p:nvGrpSpPr>
        <p:grpSpPr>
          <a:xfrm>
            <a:off x="6095999" y="749300"/>
            <a:ext cx="4849505" cy="5246916"/>
            <a:chOff x="5395535" y="685800"/>
            <a:chExt cx="4849505" cy="5246916"/>
          </a:xfrm>
        </p:grpSpPr>
        <p:sp>
          <p:nvSpPr>
            <p:cNvPr id="56" name="文本框 55">
              <a:extLst>
                <a:ext uri="{FF2B5EF4-FFF2-40B4-BE49-F238E27FC236}">
                  <a16:creationId xmlns:a16="http://schemas.microsoft.com/office/drawing/2014/main" id="{CBE8EAC9-8496-4C87-BFDB-13866B96CD0D}"/>
                </a:ext>
              </a:extLst>
            </p:cNvPr>
            <p:cNvSpPr txBox="1"/>
            <p:nvPr/>
          </p:nvSpPr>
          <p:spPr>
            <a:xfrm>
              <a:off x="5395535" y="2949258"/>
              <a:ext cx="4849505" cy="720000"/>
            </a:xfrm>
            <a:prstGeom prst="rect">
              <a:avLst/>
            </a:prstGeom>
            <a:noFill/>
          </p:spPr>
          <p:txBody>
            <a:bodyPr wrap="square" lIns="0" tIns="0" rIns="0" bIns="0" rtlCol="0" anchor="ctr">
              <a:noAutofit/>
            </a:bodyPr>
            <a:lstStyle/>
            <a:p>
              <a:pPr lvl="0" algn="just">
                <a:lnSpc>
                  <a:spcPct val="120000"/>
                </a:lnSpc>
                <a:defRPr/>
              </a:pPr>
              <a:r>
                <a:rPr kumimoji="0" lang="en-US" altLang="zh-CN" sz="2800" b="1" i="0" u="none" strike="noStrike" kern="1200" cap="none" spc="0" normalizeH="0" baseline="0" noProof="0" dirty="0">
                  <a:ln>
                    <a:noFill/>
                  </a:ln>
                  <a:solidFill>
                    <a:srgbClr val="3F3F3F"/>
                  </a:solidFill>
                  <a:effectLst/>
                  <a:uLnTx/>
                  <a:uFillTx/>
                  <a:latin typeface="Arial"/>
                  <a:ea typeface="Microsoft YaHei"/>
                  <a:cs typeface="+mn-cs"/>
                </a:rPr>
                <a:t>03 </a:t>
              </a:r>
              <a:r>
                <a:rPr lang="zh-CN" altLang="en-US" sz="2800" b="1" dirty="0">
                  <a:solidFill>
                    <a:srgbClr val="3F3F3F"/>
                  </a:solidFill>
                </a:rPr>
                <a:t>水声通信网络协议框架</a:t>
              </a:r>
              <a:endParaRPr kumimoji="0" lang="zh-CN" altLang="zh-CN" sz="2800" b="0" i="0" u="none" strike="noStrike" kern="1200" cap="none" spc="0" normalizeH="0" baseline="0" noProof="0" dirty="0">
                <a:ln>
                  <a:noFill/>
                </a:ln>
                <a:solidFill>
                  <a:srgbClr val="3F3F3F"/>
                </a:solidFill>
                <a:effectLst/>
                <a:uLnTx/>
                <a:uFillTx/>
                <a:latin typeface="Arial"/>
                <a:ea typeface="Microsoft YaHei"/>
                <a:cs typeface="+mn-cs"/>
              </a:endParaRPr>
            </a:p>
            <a:p>
              <a:pPr lvl="0">
                <a:lnSpc>
                  <a:spcPct val="120000"/>
                </a:lnSpc>
                <a:defRPr/>
              </a:pPr>
              <a:r>
                <a:rPr lang="en-US" altLang="zh-CN" sz="1200" b="1" dirty="0">
                  <a:solidFill>
                    <a:srgbClr val="3F3F3F"/>
                  </a:solidFill>
                </a:rPr>
                <a:t>            Underwater Communication Network Protocol Framework</a:t>
              </a:r>
              <a:endParaRPr kumimoji="0" lang="zh-CN" altLang="zh-CN" sz="1200" b="1" i="0" u="none" strike="noStrike" kern="1200" cap="none" spc="0" normalizeH="0" baseline="0" noProof="0" dirty="0">
                <a:ln>
                  <a:noFill/>
                </a:ln>
                <a:solidFill>
                  <a:srgbClr val="3F3F3F"/>
                </a:solidFill>
                <a:effectLst/>
                <a:uLnTx/>
                <a:uFillTx/>
                <a:latin typeface="Arial"/>
                <a:ea typeface="Microsoft YaHei"/>
                <a:cs typeface="+mn-cs"/>
              </a:endParaRPr>
            </a:p>
          </p:txBody>
        </p:sp>
        <p:sp>
          <p:nvSpPr>
            <p:cNvPr id="57" name="文本框 56">
              <a:extLst>
                <a:ext uri="{FF2B5EF4-FFF2-40B4-BE49-F238E27FC236}">
                  <a16:creationId xmlns:a16="http://schemas.microsoft.com/office/drawing/2014/main" id="{40E3827C-003B-4936-B561-F5EC80597BFF}"/>
                </a:ext>
              </a:extLst>
            </p:cNvPr>
            <p:cNvSpPr txBox="1"/>
            <p:nvPr/>
          </p:nvSpPr>
          <p:spPr>
            <a:xfrm>
              <a:off x="5395536" y="1817529"/>
              <a:ext cx="4134678" cy="720000"/>
            </a:xfrm>
            <a:prstGeom prst="rect">
              <a:avLst/>
            </a:prstGeom>
            <a:noFill/>
          </p:spPr>
          <p:txBody>
            <a:bodyPr wrap="square" lIns="0" tIns="0" rIns="0" bIns="0" rtlCol="0" anchor="ctr">
              <a:no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3F3F3F"/>
                  </a:solidFill>
                  <a:effectLst/>
                  <a:uLnTx/>
                  <a:uFillTx/>
                  <a:latin typeface="Arial"/>
                  <a:ea typeface="Microsoft YaHei"/>
                  <a:cs typeface="+mn-cs"/>
                </a:rPr>
                <a:t>02 </a:t>
              </a:r>
              <a:r>
                <a:rPr lang="zh-CN" altLang="en-US" sz="2800" b="1" dirty="0">
                  <a:solidFill>
                    <a:srgbClr val="3F3F3F"/>
                  </a:solidFill>
                  <a:latin typeface="Arial"/>
                  <a:ea typeface="Microsoft YaHei"/>
                </a:rPr>
                <a:t>论文的主要工作</a:t>
              </a:r>
              <a:endParaRPr kumimoji="0" lang="zh-CN" altLang="zh-CN" sz="2800" b="0" i="0" u="none" strike="noStrike" kern="1200" cap="none" spc="0" normalizeH="0" baseline="0" noProof="0" dirty="0">
                <a:ln>
                  <a:noFill/>
                </a:ln>
                <a:solidFill>
                  <a:srgbClr val="3F3F3F"/>
                </a:solidFill>
                <a:effectLst/>
                <a:uLnTx/>
                <a:uFillTx/>
                <a:latin typeface="Arial"/>
                <a:ea typeface="Microsoft YaHei"/>
                <a:cs typeface="+mn-cs"/>
              </a:endParaRPr>
            </a:p>
            <a:p>
              <a:pPr lvl="0">
                <a:lnSpc>
                  <a:spcPct val="120000"/>
                </a:lnSpc>
                <a:defRPr/>
              </a:pPr>
              <a:r>
                <a:rPr lang="en-US" altLang="zh-CN" sz="1200" b="1" dirty="0">
                  <a:solidFill>
                    <a:srgbClr val="3F3F3F"/>
                  </a:solidFill>
                </a:rPr>
                <a:t>            Main Work in the Paper</a:t>
              </a:r>
              <a:endParaRPr kumimoji="0" lang="zh-CN" altLang="zh-CN" sz="1200" b="0" i="0" u="none" strike="noStrike" kern="1200" cap="none" spc="0" normalizeH="0" baseline="0" noProof="0" dirty="0">
                <a:ln>
                  <a:noFill/>
                </a:ln>
                <a:solidFill>
                  <a:srgbClr val="3F3F3F"/>
                </a:solidFill>
                <a:effectLst/>
                <a:uLnTx/>
                <a:uFillTx/>
                <a:latin typeface="Arial"/>
                <a:ea typeface="Microsoft YaHei"/>
                <a:cs typeface="+mn-cs"/>
              </a:endParaRPr>
            </a:p>
          </p:txBody>
        </p:sp>
        <p:sp>
          <p:nvSpPr>
            <p:cNvPr id="58" name="文本框 57">
              <a:extLst>
                <a:ext uri="{FF2B5EF4-FFF2-40B4-BE49-F238E27FC236}">
                  <a16:creationId xmlns:a16="http://schemas.microsoft.com/office/drawing/2014/main" id="{DED919AF-D3BA-43E2-978A-713F1EDF03C3}"/>
                </a:ext>
              </a:extLst>
            </p:cNvPr>
            <p:cNvSpPr txBox="1"/>
            <p:nvPr/>
          </p:nvSpPr>
          <p:spPr>
            <a:xfrm>
              <a:off x="5395536" y="4080987"/>
              <a:ext cx="4134678" cy="720000"/>
            </a:xfrm>
            <a:prstGeom prst="rect">
              <a:avLst/>
            </a:prstGeom>
            <a:noFill/>
          </p:spPr>
          <p:txBody>
            <a:bodyPr wrap="square" lIns="0" tIns="0" rIns="0" bIns="0" rtlCol="0" anchor="ctr">
              <a:noAutofit/>
            </a:bodyPr>
            <a:lstStyle/>
            <a:p>
              <a:pPr lvl="0" algn="just">
                <a:lnSpc>
                  <a:spcPct val="120000"/>
                </a:lnSpc>
                <a:defRPr/>
              </a:pPr>
              <a:r>
                <a:rPr kumimoji="0" lang="en-US" altLang="zh-CN" sz="2800" b="1" i="0" u="none" strike="noStrike" kern="1200" cap="none" spc="0" normalizeH="0" baseline="0" noProof="0" dirty="0">
                  <a:ln>
                    <a:noFill/>
                  </a:ln>
                  <a:solidFill>
                    <a:srgbClr val="3F3F3F"/>
                  </a:solidFill>
                  <a:effectLst/>
                  <a:uLnTx/>
                  <a:uFillTx/>
                  <a:latin typeface="Arial"/>
                  <a:ea typeface="Microsoft YaHei"/>
                  <a:cs typeface="+mn-cs"/>
                </a:rPr>
                <a:t>04 </a:t>
              </a:r>
              <a:r>
                <a:rPr lang="en-US" altLang="zh-CN" sz="2800" b="1" dirty="0">
                  <a:solidFill>
                    <a:srgbClr val="3F3F3F"/>
                  </a:solidFill>
                </a:rPr>
                <a:t>DOTS</a:t>
              </a:r>
              <a:r>
                <a:rPr lang="zh-CN" altLang="en-US" sz="2800" b="1" dirty="0">
                  <a:solidFill>
                    <a:srgbClr val="3F3F3F"/>
                  </a:solidFill>
                </a:rPr>
                <a:t>协议的实现</a:t>
              </a:r>
              <a:endParaRPr kumimoji="0" lang="zh-CN" altLang="zh-CN" sz="2800" b="0" i="0" u="none" strike="noStrike" kern="1200" cap="none" spc="0" normalizeH="0" baseline="0" noProof="0" dirty="0">
                <a:ln>
                  <a:noFill/>
                </a:ln>
                <a:solidFill>
                  <a:srgbClr val="3F3F3F"/>
                </a:solidFill>
                <a:effectLst/>
                <a:uLnTx/>
                <a:uFillTx/>
                <a:latin typeface="Arial"/>
                <a:ea typeface="Microsoft YaHei"/>
                <a:cs typeface="+mn-cs"/>
              </a:endParaRPr>
            </a:p>
            <a:p>
              <a:pPr lvl="0">
                <a:lnSpc>
                  <a:spcPct val="120000"/>
                </a:lnSpc>
                <a:defRPr/>
              </a:pPr>
              <a:r>
                <a:rPr lang="en-US" altLang="zh-CN" sz="1200" b="1" dirty="0">
                  <a:solidFill>
                    <a:srgbClr val="3F3F3F"/>
                  </a:solidFill>
                </a:rPr>
                <a:t>            Implementation of DOTS Protocol</a:t>
              </a:r>
              <a:endParaRPr kumimoji="0" lang="en-US" altLang="zh-CN" sz="1200" b="1" i="0" u="none" strike="noStrike" kern="1200" cap="none" spc="0" normalizeH="0" baseline="0" noProof="0" dirty="0">
                <a:ln>
                  <a:noFill/>
                </a:ln>
                <a:solidFill>
                  <a:srgbClr val="3F3F3F"/>
                </a:solidFill>
                <a:effectLst/>
                <a:uLnTx/>
                <a:uFillTx/>
                <a:latin typeface="Arial"/>
                <a:ea typeface="Microsoft YaHei"/>
                <a:cs typeface="+mn-cs"/>
              </a:endParaRPr>
            </a:p>
          </p:txBody>
        </p:sp>
        <p:sp>
          <p:nvSpPr>
            <p:cNvPr id="59" name="文本框 58">
              <a:extLst>
                <a:ext uri="{FF2B5EF4-FFF2-40B4-BE49-F238E27FC236}">
                  <a16:creationId xmlns:a16="http://schemas.microsoft.com/office/drawing/2014/main" id="{857EDFC1-F21B-4F0F-BAB1-307C2D62F8EA}"/>
                </a:ext>
              </a:extLst>
            </p:cNvPr>
            <p:cNvSpPr txBox="1"/>
            <p:nvPr/>
          </p:nvSpPr>
          <p:spPr>
            <a:xfrm>
              <a:off x="5395535" y="5212716"/>
              <a:ext cx="4672085" cy="720000"/>
            </a:xfrm>
            <a:prstGeom prst="rect">
              <a:avLst/>
            </a:prstGeom>
            <a:noFill/>
          </p:spPr>
          <p:txBody>
            <a:bodyPr wrap="square" lIns="0" tIns="0" rIns="0" bIns="0" rtlCol="0" anchor="ctr">
              <a:noAutofit/>
            </a:bodyPr>
            <a:lstStyle/>
            <a:p>
              <a:pPr lvl="0" algn="just">
                <a:lnSpc>
                  <a:spcPct val="120000"/>
                </a:lnSpc>
                <a:defRPr/>
              </a:pPr>
              <a:r>
                <a:rPr kumimoji="0" lang="en-US" altLang="zh-CN" sz="2800" b="1" i="0" u="none" strike="noStrike" kern="1200" cap="none" spc="0" normalizeH="0" baseline="0" noProof="0" dirty="0">
                  <a:ln>
                    <a:noFill/>
                  </a:ln>
                  <a:solidFill>
                    <a:srgbClr val="3F3F3F"/>
                  </a:solidFill>
                  <a:effectLst/>
                  <a:uLnTx/>
                  <a:uFillTx/>
                  <a:latin typeface="Arial"/>
                  <a:ea typeface="Microsoft YaHei"/>
                  <a:cs typeface="+mn-cs"/>
                </a:rPr>
                <a:t>05 </a:t>
              </a:r>
              <a:r>
                <a:rPr lang="zh-CN" altLang="en-US" sz="2800" b="1" dirty="0">
                  <a:solidFill>
                    <a:srgbClr val="3F3F3F"/>
                  </a:solidFill>
                </a:rPr>
                <a:t>实验结果与分析</a:t>
              </a:r>
              <a:endParaRPr kumimoji="0" lang="zh-CN" altLang="zh-CN" sz="2800" b="0" i="0" u="none" strike="noStrike" kern="1200" cap="none" spc="0" normalizeH="0" baseline="0" noProof="0" dirty="0">
                <a:ln>
                  <a:noFill/>
                </a:ln>
                <a:solidFill>
                  <a:srgbClr val="3F3F3F"/>
                </a:solidFill>
                <a:effectLst/>
                <a:uLnTx/>
                <a:uFillTx/>
                <a:latin typeface="Arial"/>
                <a:ea typeface="Microsoft YaHei"/>
                <a:cs typeface="+mn-cs"/>
              </a:endParaRPr>
            </a:p>
            <a:p>
              <a:pPr lvl="0">
                <a:lnSpc>
                  <a:spcPct val="120000"/>
                </a:lnSpc>
                <a:defRPr/>
              </a:pPr>
              <a:r>
                <a:rPr lang="en-US" altLang="zh-CN" sz="1200" b="1" dirty="0">
                  <a:solidFill>
                    <a:srgbClr val="3F3F3F"/>
                  </a:solidFill>
                </a:rPr>
                <a:t>            Experiment Result and Analysis</a:t>
              </a:r>
              <a:endParaRPr kumimoji="0" lang="zh-CN" altLang="zh-CN" sz="1200" b="1" i="0" u="none" strike="noStrike" kern="1200" cap="none" spc="0" normalizeH="0" baseline="0" noProof="0" dirty="0">
                <a:ln>
                  <a:noFill/>
                </a:ln>
                <a:solidFill>
                  <a:srgbClr val="3F3F3F"/>
                </a:solidFill>
                <a:effectLst/>
                <a:uLnTx/>
                <a:uFillTx/>
                <a:latin typeface="Arial"/>
                <a:ea typeface="Microsoft YaHei"/>
                <a:cs typeface="+mn-cs"/>
              </a:endParaRPr>
            </a:p>
          </p:txBody>
        </p:sp>
        <p:sp>
          <p:nvSpPr>
            <p:cNvPr id="60" name="文本框 59">
              <a:extLst>
                <a:ext uri="{FF2B5EF4-FFF2-40B4-BE49-F238E27FC236}">
                  <a16:creationId xmlns:a16="http://schemas.microsoft.com/office/drawing/2014/main" id="{C8307703-D4D9-4F72-82D7-4288F459977B}"/>
                </a:ext>
              </a:extLst>
            </p:cNvPr>
            <p:cNvSpPr txBox="1"/>
            <p:nvPr/>
          </p:nvSpPr>
          <p:spPr>
            <a:xfrm>
              <a:off x="5395536" y="685800"/>
              <a:ext cx="3240000" cy="720000"/>
            </a:xfrm>
            <a:prstGeom prst="rect">
              <a:avLst/>
            </a:prstGeom>
            <a:noFill/>
          </p:spPr>
          <p:txBody>
            <a:bodyPr wrap="square" lIns="0" tIns="0" rIns="0" bIns="0" rtlCol="0" anchor="ctr">
              <a:no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3F3F3F"/>
                  </a:solidFill>
                  <a:effectLst/>
                  <a:uLnTx/>
                  <a:uFillTx/>
                  <a:latin typeface="Arial"/>
                  <a:ea typeface="Microsoft YaHei"/>
                  <a:cs typeface="+mn-cs"/>
                </a:rPr>
                <a:t>01 </a:t>
              </a:r>
              <a:r>
                <a:rPr lang="zh-CN" altLang="en-US" sz="2800" b="1" dirty="0">
                  <a:solidFill>
                    <a:srgbClr val="3F3F3F"/>
                  </a:solidFill>
                  <a:latin typeface="Arial"/>
                  <a:ea typeface="Microsoft YaHei"/>
                </a:rPr>
                <a:t>研究背景及意义</a:t>
              </a:r>
              <a:endParaRPr kumimoji="0" lang="zh-CN" altLang="zh-CN" sz="2800" b="0" i="0" u="none" strike="noStrike" kern="1200" cap="none" spc="0" normalizeH="0" baseline="0" noProof="0" dirty="0">
                <a:ln>
                  <a:noFill/>
                </a:ln>
                <a:solidFill>
                  <a:srgbClr val="3F3F3F"/>
                </a:solidFill>
                <a:effectLst/>
                <a:uLnTx/>
                <a:uFillTx/>
                <a:latin typeface="Arial"/>
                <a:ea typeface="Microsoft YaHei"/>
                <a:cs typeface="+mn-cs"/>
              </a:endParaRPr>
            </a:p>
            <a:p>
              <a:pPr marL="0" marR="0" lvl="0" indent="0" defTabSz="914400" rtl="0" eaLnBrk="1" fontAlgn="auto" latinLnBrk="0" hangingPunct="1">
                <a:lnSpc>
                  <a:spcPct val="12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3F3F3F"/>
                  </a:solidFill>
                  <a:effectLst/>
                  <a:uLnTx/>
                  <a:uFillTx/>
                  <a:latin typeface="Arial"/>
                  <a:ea typeface="Microsoft YaHei"/>
                  <a:cs typeface="+mn-cs"/>
                </a:rPr>
                <a:t>           Research Background and Purpose</a:t>
              </a:r>
              <a:endParaRPr kumimoji="0" lang="zh-CN" altLang="zh-CN" sz="1200" b="0" i="0" u="none" strike="noStrike" kern="1200" cap="none" spc="0" normalizeH="0" baseline="0" noProof="0" dirty="0">
                <a:ln>
                  <a:noFill/>
                </a:ln>
                <a:solidFill>
                  <a:srgbClr val="3F3F3F"/>
                </a:solidFill>
                <a:effectLst/>
                <a:uLnTx/>
                <a:uFillTx/>
                <a:latin typeface="Arial"/>
                <a:ea typeface="Microsoft YaHei"/>
                <a:cs typeface="+mn-cs"/>
              </a:endParaRPr>
            </a:p>
          </p:txBody>
        </p:sp>
      </p:grpSp>
    </p:spTree>
    <p:extLst>
      <p:ext uri="{BB962C8B-B14F-4D97-AF65-F5344CB8AC3E}">
        <p14:creationId xmlns:p14="http://schemas.microsoft.com/office/powerpoint/2010/main" val="2080063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FC0FC0D4-A6C8-47E8-BAA5-715B9C028EB2}"/>
              </a:ext>
            </a:extLst>
          </p:cNvPr>
          <p:cNvGrpSpPr/>
          <p:nvPr/>
        </p:nvGrpSpPr>
        <p:grpSpPr>
          <a:xfrm>
            <a:off x="7027667" y="537616"/>
            <a:ext cx="6961907" cy="7021575"/>
            <a:chOff x="4038600" y="2259880"/>
            <a:chExt cx="2647060" cy="2669747"/>
          </a:xfrm>
          <a:solidFill>
            <a:srgbClr val="A6A6A6">
              <a:alpha val="20000"/>
            </a:srgbClr>
          </a:solidFill>
        </p:grpSpPr>
        <p:sp>
          <p:nvSpPr>
            <p:cNvPr id="7" name="Freeform 105">
              <a:extLst>
                <a:ext uri="{FF2B5EF4-FFF2-40B4-BE49-F238E27FC236}">
                  <a16:creationId xmlns:a16="http://schemas.microsoft.com/office/drawing/2014/main" id="{28AF72BC-74AD-45B4-8F05-BA6B70D9F02D}"/>
                </a:ext>
              </a:extLst>
            </p:cNvPr>
            <p:cNvSpPr>
              <a:spLocks noEditPoints="1"/>
            </p:cNvSpPr>
            <p:nvPr userDrawn="1"/>
          </p:nvSpPr>
          <p:spPr bwMode="auto">
            <a:xfrm>
              <a:off x="4038600" y="2259880"/>
              <a:ext cx="2647060" cy="2669747"/>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8" name="Freeform 106">
              <a:extLst>
                <a:ext uri="{FF2B5EF4-FFF2-40B4-BE49-F238E27FC236}">
                  <a16:creationId xmlns:a16="http://schemas.microsoft.com/office/drawing/2014/main" id="{555ED1DD-D4F5-46C3-B866-E59F33712323}"/>
                </a:ext>
              </a:extLst>
            </p:cNvPr>
            <p:cNvSpPr>
              <a:spLocks/>
            </p:cNvSpPr>
            <p:nvPr userDrawn="1"/>
          </p:nvSpPr>
          <p:spPr bwMode="auto">
            <a:xfrm>
              <a:off x="4636079" y="2857359"/>
              <a:ext cx="1459664" cy="130840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9" name="Freeform 107">
              <a:extLst>
                <a:ext uri="{FF2B5EF4-FFF2-40B4-BE49-F238E27FC236}">
                  <a16:creationId xmlns:a16="http://schemas.microsoft.com/office/drawing/2014/main" id="{AA90CDC0-0076-4B09-AFB0-D265A2CCC99D}"/>
                </a:ext>
              </a:extLst>
            </p:cNvPr>
            <p:cNvSpPr>
              <a:spLocks/>
            </p:cNvSpPr>
            <p:nvPr userDrawn="1"/>
          </p:nvSpPr>
          <p:spPr bwMode="auto">
            <a:xfrm>
              <a:off x="4174734" y="3825426"/>
              <a:ext cx="302521" cy="219328"/>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0" name="Freeform 108">
              <a:extLst>
                <a:ext uri="{FF2B5EF4-FFF2-40B4-BE49-F238E27FC236}">
                  <a16:creationId xmlns:a16="http://schemas.microsoft.com/office/drawing/2014/main" id="{3EE14156-837C-44BA-ACC8-01623B20DD6E}"/>
                </a:ext>
              </a:extLst>
            </p:cNvPr>
            <p:cNvSpPr>
              <a:spLocks/>
            </p:cNvSpPr>
            <p:nvPr userDrawn="1"/>
          </p:nvSpPr>
          <p:spPr bwMode="auto">
            <a:xfrm>
              <a:off x="4265491" y="3984249"/>
              <a:ext cx="287395" cy="234454"/>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1" name="Freeform 109">
              <a:extLst>
                <a:ext uri="{FF2B5EF4-FFF2-40B4-BE49-F238E27FC236}">
                  <a16:creationId xmlns:a16="http://schemas.microsoft.com/office/drawing/2014/main" id="{86E332B9-0744-461B-B817-F3E69A78F0BC}"/>
                </a:ext>
              </a:extLst>
            </p:cNvPr>
            <p:cNvSpPr>
              <a:spLocks/>
            </p:cNvSpPr>
            <p:nvPr userDrawn="1"/>
          </p:nvSpPr>
          <p:spPr bwMode="auto">
            <a:xfrm>
              <a:off x="4348684" y="4120384"/>
              <a:ext cx="287395" cy="249580"/>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2" name="Freeform 110">
              <a:extLst>
                <a:ext uri="{FF2B5EF4-FFF2-40B4-BE49-F238E27FC236}">
                  <a16:creationId xmlns:a16="http://schemas.microsoft.com/office/drawing/2014/main" id="{E396D3E2-4CBF-4F42-821E-440470D12688}"/>
                </a:ext>
              </a:extLst>
            </p:cNvPr>
            <p:cNvSpPr>
              <a:spLocks/>
            </p:cNvSpPr>
            <p:nvPr userDrawn="1"/>
          </p:nvSpPr>
          <p:spPr bwMode="auto">
            <a:xfrm>
              <a:off x="4583138" y="4332148"/>
              <a:ext cx="181513" cy="219328"/>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3" name="Freeform 111">
              <a:extLst>
                <a:ext uri="{FF2B5EF4-FFF2-40B4-BE49-F238E27FC236}">
                  <a16:creationId xmlns:a16="http://schemas.microsoft.com/office/drawing/2014/main" id="{9C971085-45ED-433E-80F0-37B3662B8494}"/>
                </a:ext>
              </a:extLst>
            </p:cNvPr>
            <p:cNvSpPr>
              <a:spLocks noEditPoints="1"/>
            </p:cNvSpPr>
            <p:nvPr userDrawn="1"/>
          </p:nvSpPr>
          <p:spPr bwMode="auto">
            <a:xfrm>
              <a:off x="4643642" y="4392652"/>
              <a:ext cx="219328" cy="264706"/>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4" name="Freeform 112">
              <a:extLst>
                <a:ext uri="{FF2B5EF4-FFF2-40B4-BE49-F238E27FC236}">
                  <a16:creationId xmlns:a16="http://schemas.microsoft.com/office/drawing/2014/main" id="{11025A9F-5DCF-4A13-A4B0-D422B1334C5F}"/>
                </a:ext>
              </a:extLst>
            </p:cNvPr>
            <p:cNvSpPr>
              <a:spLocks/>
            </p:cNvSpPr>
            <p:nvPr userDrawn="1"/>
          </p:nvSpPr>
          <p:spPr bwMode="auto">
            <a:xfrm>
              <a:off x="4794903" y="4438031"/>
              <a:ext cx="242017" cy="294958"/>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5" name="Freeform 113">
              <a:extLst>
                <a:ext uri="{FF2B5EF4-FFF2-40B4-BE49-F238E27FC236}">
                  <a16:creationId xmlns:a16="http://schemas.microsoft.com/office/drawing/2014/main" id="{78B08F5A-3537-4369-8A77-CCB172E924F5}"/>
                </a:ext>
              </a:extLst>
            </p:cNvPr>
            <p:cNvSpPr>
              <a:spLocks/>
            </p:cNvSpPr>
            <p:nvPr userDrawn="1"/>
          </p:nvSpPr>
          <p:spPr bwMode="auto">
            <a:xfrm>
              <a:off x="4983978" y="4506098"/>
              <a:ext cx="173950" cy="272269"/>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6" name="Freeform 114">
              <a:extLst>
                <a:ext uri="{FF2B5EF4-FFF2-40B4-BE49-F238E27FC236}">
                  <a16:creationId xmlns:a16="http://schemas.microsoft.com/office/drawing/2014/main" id="{089965BE-4DD1-4D4B-A00B-645C37FD3112}"/>
                </a:ext>
              </a:extLst>
            </p:cNvPr>
            <p:cNvSpPr>
              <a:spLocks/>
            </p:cNvSpPr>
            <p:nvPr userDrawn="1"/>
          </p:nvSpPr>
          <p:spPr bwMode="auto">
            <a:xfrm>
              <a:off x="5301626" y="4543913"/>
              <a:ext cx="143698" cy="249580"/>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7" name="Freeform 115">
              <a:extLst>
                <a:ext uri="{FF2B5EF4-FFF2-40B4-BE49-F238E27FC236}">
                  <a16:creationId xmlns:a16="http://schemas.microsoft.com/office/drawing/2014/main" id="{8227C96E-6BD5-4475-8005-B8CAA5FB5806}"/>
                </a:ext>
              </a:extLst>
            </p:cNvPr>
            <p:cNvSpPr>
              <a:spLocks/>
            </p:cNvSpPr>
            <p:nvPr userDrawn="1"/>
          </p:nvSpPr>
          <p:spPr bwMode="auto">
            <a:xfrm>
              <a:off x="5460449" y="4521224"/>
              <a:ext cx="158824" cy="272269"/>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8" name="Freeform 116">
              <a:extLst>
                <a:ext uri="{FF2B5EF4-FFF2-40B4-BE49-F238E27FC236}">
                  <a16:creationId xmlns:a16="http://schemas.microsoft.com/office/drawing/2014/main" id="{6C4E3717-FE2A-4B72-9CC7-785BD14208DF}"/>
                </a:ext>
              </a:extLst>
            </p:cNvPr>
            <p:cNvSpPr>
              <a:spLocks/>
            </p:cNvSpPr>
            <p:nvPr userDrawn="1"/>
          </p:nvSpPr>
          <p:spPr bwMode="auto">
            <a:xfrm>
              <a:off x="5611710" y="4506098"/>
              <a:ext cx="105882" cy="249580"/>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9" name="Freeform 117">
              <a:extLst>
                <a:ext uri="{FF2B5EF4-FFF2-40B4-BE49-F238E27FC236}">
                  <a16:creationId xmlns:a16="http://schemas.microsoft.com/office/drawing/2014/main" id="{9E32D77F-1324-4524-B3A8-45B1ADF3999E}"/>
                </a:ext>
              </a:extLst>
            </p:cNvPr>
            <p:cNvSpPr>
              <a:spLocks/>
            </p:cNvSpPr>
            <p:nvPr userDrawn="1"/>
          </p:nvSpPr>
          <p:spPr bwMode="auto">
            <a:xfrm>
              <a:off x="5664651" y="4438031"/>
              <a:ext cx="173950" cy="279832"/>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0" name="Freeform 118">
              <a:extLst>
                <a:ext uri="{FF2B5EF4-FFF2-40B4-BE49-F238E27FC236}">
                  <a16:creationId xmlns:a16="http://schemas.microsoft.com/office/drawing/2014/main" id="{B92D7ED2-8767-4396-BBFE-802874493C1D}"/>
                </a:ext>
              </a:extLst>
            </p:cNvPr>
            <p:cNvSpPr>
              <a:spLocks/>
            </p:cNvSpPr>
            <p:nvPr userDrawn="1"/>
          </p:nvSpPr>
          <p:spPr bwMode="auto">
            <a:xfrm>
              <a:off x="5808348" y="4369963"/>
              <a:ext cx="249580" cy="287395"/>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1" name="Freeform 119">
              <a:extLst>
                <a:ext uri="{FF2B5EF4-FFF2-40B4-BE49-F238E27FC236}">
                  <a16:creationId xmlns:a16="http://schemas.microsoft.com/office/drawing/2014/main" id="{57BDD39D-0358-4557-B69C-BCC39BAC0CED}"/>
                </a:ext>
              </a:extLst>
            </p:cNvPr>
            <p:cNvSpPr>
              <a:spLocks noEditPoints="1"/>
            </p:cNvSpPr>
            <p:nvPr userDrawn="1"/>
          </p:nvSpPr>
          <p:spPr bwMode="auto">
            <a:xfrm>
              <a:off x="5936920" y="4309459"/>
              <a:ext cx="257143" cy="257143"/>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2" name="Freeform 120">
              <a:extLst>
                <a:ext uri="{FF2B5EF4-FFF2-40B4-BE49-F238E27FC236}">
                  <a16:creationId xmlns:a16="http://schemas.microsoft.com/office/drawing/2014/main" id="{820FD44A-13EC-4742-8277-D1F180503FBD}"/>
                </a:ext>
              </a:extLst>
            </p:cNvPr>
            <p:cNvSpPr>
              <a:spLocks/>
            </p:cNvSpPr>
            <p:nvPr userDrawn="1"/>
          </p:nvSpPr>
          <p:spPr bwMode="auto">
            <a:xfrm>
              <a:off x="6073054" y="4196014"/>
              <a:ext cx="257143" cy="219328"/>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3" name="Freeform 121">
              <a:extLst>
                <a:ext uri="{FF2B5EF4-FFF2-40B4-BE49-F238E27FC236}">
                  <a16:creationId xmlns:a16="http://schemas.microsoft.com/office/drawing/2014/main" id="{9E749348-2825-40A5-B7B0-609CF8A67C01}"/>
                </a:ext>
              </a:extLst>
            </p:cNvPr>
            <p:cNvSpPr>
              <a:spLocks/>
            </p:cNvSpPr>
            <p:nvPr userDrawn="1"/>
          </p:nvSpPr>
          <p:spPr bwMode="auto">
            <a:xfrm>
              <a:off x="6156248" y="4120384"/>
              <a:ext cx="234454" cy="158823"/>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4" name="Freeform 122">
              <a:extLst>
                <a:ext uri="{FF2B5EF4-FFF2-40B4-BE49-F238E27FC236}">
                  <a16:creationId xmlns:a16="http://schemas.microsoft.com/office/drawing/2014/main" id="{1DC751F0-0896-4151-B7A2-B0F378660CA6}"/>
                </a:ext>
              </a:extLst>
            </p:cNvPr>
            <p:cNvSpPr>
              <a:spLocks/>
            </p:cNvSpPr>
            <p:nvPr userDrawn="1"/>
          </p:nvSpPr>
          <p:spPr bwMode="auto">
            <a:xfrm>
              <a:off x="6194063" y="3953997"/>
              <a:ext cx="272269" cy="211765"/>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5" name="Freeform 123">
              <a:extLst>
                <a:ext uri="{FF2B5EF4-FFF2-40B4-BE49-F238E27FC236}">
                  <a16:creationId xmlns:a16="http://schemas.microsoft.com/office/drawing/2014/main" id="{3EE365C9-7D45-40FB-8058-815261354EF2}"/>
                </a:ext>
              </a:extLst>
            </p:cNvPr>
            <p:cNvSpPr>
              <a:spLocks/>
            </p:cNvSpPr>
            <p:nvPr userDrawn="1"/>
          </p:nvSpPr>
          <p:spPr bwMode="auto">
            <a:xfrm>
              <a:off x="6254567" y="3810300"/>
              <a:ext cx="272269" cy="173950"/>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6" name="Freeform 124">
              <a:extLst>
                <a:ext uri="{FF2B5EF4-FFF2-40B4-BE49-F238E27FC236}">
                  <a16:creationId xmlns:a16="http://schemas.microsoft.com/office/drawing/2014/main" id="{8F1B158D-0305-4549-BBB5-AB037C5C0CC3}"/>
                </a:ext>
              </a:extLst>
            </p:cNvPr>
            <p:cNvSpPr>
              <a:spLocks/>
            </p:cNvSpPr>
            <p:nvPr userDrawn="1"/>
          </p:nvSpPr>
          <p:spPr bwMode="auto">
            <a:xfrm>
              <a:off x="4462130" y="4286770"/>
              <a:ext cx="257143" cy="189076"/>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7" name="Freeform 125">
              <a:extLst>
                <a:ext uri="{FF2B5EF4-FFF2-40B4-BE49-F238E27FC236}">
                  <a16:creationId xmlns:a16="http://schemas.microsoft.com/office/drawing/2014/main" id="{CF436B79-3B5C-413F-821E-99DE9695DD4E}"/>
                </a:ext>
              </a:extLst>
            </p:cNvPr>
            <p:cNvSpPr>
              <a:spLocks noEditPoints="1"/>
            </p:cNvSpPr>
            <p:nvPr userDrawn="1"/>
          </p:nvSpPr>
          <p:spPr bwMode="auto">
            <a:xfrm>
              <a:off x="4938600" y="4203577"/>
              <a:ext cx="801681" cy="249580"/>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8" name="Freeform 126">
              <a:extLst>
                <a:ext uri="{FF2B5EF4-FFF2-40B4-BE49-F238E27FC236}">
                  <a16:creationId xmlns:a16="http://schemas.microsoft.com/office/drawing/2014/main" id="{59AF04A9-8673-4008-96E8-B5725D7279ED}"/>
                </a:ext>
              </a:extLst>
            </p:cNvPr>
            <p:cNvSpPr>
              <a:spLocks/>
            </p:cNvSpPr>
            <p:nvPr userDrawn="1"/>
          </p:nvSpPr>
          <p:spPr bwMode="auto">
            <a:xfrm>
              <a:off x="5778096" y="2774166"/>
              <a:ext cx="105882" cy="105882"/>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9" name="Freeform 127">
              <a:extLst>
                <a:ext uri="{FF2B5EF4-FFF2-40B4-BE49-F238E27FC236}">
                  <a16:creationId xmlns:a16="http://schemas.microsoft.com/office/drawing/2014/main" id="{6AE58532-4864-407E-BB00-8F9393BB9FF9}"/>
                </a:ext>
              </a:extLst>
            </p:cNvPr>
            <p:cNvSpPr>
              <a:spLocks/>
            </p:cNvSpPr>
            <p:nvPr userDrawn="1"/>
          </p:nvSpPr>
          <p:spPr bwMode="auto">
            <a:xfrm>
              <a:off x="5505827" y="2456519"/>
              <a:ext cx="385714" cy="340336"/>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0" name="Freeform 128">
              <a:extLst>
                <a:ext uri="{FF2B5EF4-FFF2-40B4-BE49-F238E27FC236}">
                  <a16:creationId xmlns:a16="http://schemas.microsoft.com/office/drawing/2014/main" id="{60554049-1FD6-4DF7-9E9B-F40553943299}"/>
                </a:ext>
              </a:extLst>
            </p:cNvPr>
            <p:cNvSpPr>
              <a:spLocks/>
            </p:cNvSpPr>
            <p:nvPr userDrawn="1"/>
          </p:nvSpPr>
          <p:spPr bwMode="auto">
            <a:xfrm>
              <a:off x="4862970" y="2668283"/>
              <a:ext cx="151261" cy="310084"/>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1" name="Freeform 129">
              <a:extLst>
                <a:ext uri="{FF2B5EF4-FFF2-40B4-BE49-F238E27FC236}">
                  <a16:creationId xmlns:a16="http://schemas.microsoft.com/office/drawing/2014/main" id="{C906261C-00D4-4ED2-98D5-735DA100347C}"/>
                </a:ext>
              </a:extLst>
            </p:cNvPr>
            <p:cNvSpPr>
              <a:spLocks/>
            </p:cNvSpPr>
            <p:nvPr userDrawn="1"/>
          </p:nvSpPr>
          <p:spPr bwMode="auto">
            <a:xfrm>
              <a:off x="5067172" y="2592653"/>
              <a:ext cx="121008" cy="121008"/>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2" name="Freeform 130">
              <a:extLst>
                <a:ext uri="{FF2B5EF4-FFF2-40B4-BE49-F238E27FC236}">
                  <a16:creationId xmlns:a16="http://schemas.microsoft.com/office/drawing/2014/main" id="{0CB271BF-2A22-44DA-800A-429D5D2C6B08}"/>
                </a:ext>
              </a:extLst>
            </p:cNvPr>
            <p:cNvSpPr>
              <a:spLocks/>
            </p:cNvSpPr>
            <p:nvPr userDrawn="1"/>
          </p:nvSpPr>
          <p:spPr bwMode="auto">
            <a:xfrm>
              <a:off x="4855407" y="2638031"/>
              <a:ext cx="90756" cy="105882"/>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3" name="Freeform 131">
              <a:extLst>
                <a:ext uri="{FF2B5EF4-FFF2-40B4-BE49-F238E27FC236}">
                  <a16:creationId xmlns:a16="http://schemas.microsoft.com/office/drawing/2014/main" id="{BD2BA7E8-05E4-4120-9C5F-584470625315}"/>
                </a:ext>
              </a:extLst>
            </p:cNvPr>
            <p:cNvSpPr>
              <a:spLocks/>
            </p:cNvSpPr>
            <p:nvPr userDrawn="1"/>
          </p:nvSpPr>
          <p:spPr bwMode="auto">
            <a:xfrm>
              <a:off x="5029357" y="2471645"/>
              <a:ext cx="143698" cy="158823"/>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4" name="Freeform 132">
              <a:extLst>
                <a:ext uri="{FF2B5EF4-FFF2-40B4-BE49-F238E27FC236}">
                  <a16:creationId xmlns:a16="http://schemas.microsoft.com/office/drawing/2014/main" id="{1C9E3483-E531-4A2E-A483-890336EC3C6A}"/>
                </a:ext>
              </a:extLst>
            </p:cNvPr>
            <p:cNvSpPr>
              <a:spLocks/>
            </p:cNvSpPr>
            <p:nvPr userDrawn="1"/>
          </p:nvSpPr>
          <p:spPr bwMode="auto">
            <a:xfrm>
              <a:off x="4855407" y="2509460"/>
              <a:ext cx="90756" cy="98319"/>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5" name="Freeform 133">
              <a:extLst>
                <a:ext uri="{FF2B5EF4-FFF2-40B4-BE49-F238E27FC236}">
                  <a16:creationId xmlns:a16="http://schemas.microsoft.com/office/drawing/2014/main" id="{D4A49A8A-265A-4BC5-AE78-7593A9D0BF3F}"/>
                </a:ext>
              </a:extLst>
            </p:cNvPr>
            <p:cNvSpPr>
              <a:spLocks/>
            </p:cNvSpPr>
            <p:nvPr userDrawn="1"/>
          </p:nvSpPr>
          <p:spPr bwMode="auto">
            <a:xfrm>
              <a:off x="4356247" y="2880048"/>
              <a:ext cx="355462" cy="627731"/>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6" name="Freeform 134">
              <a:extLst>
                <a:ext uri="{FF2B5EF4-FFF2-40B4-BE49-F238E27FC236}">
                  <a16:creationId xmlns:a16="http://schemas.microsoft.com/office/drawing/2014/main" id="{11885A49-A514-42B4-BAB9-016AE0BD009C}"/>
                </a:ext>
              </a:extLst>
            </p:cNvPr>
            <p:cNvSpPr>
              <a:spLocks/>
            </p:cNvSpPr>
            <p:nvPr userDrawn="1"/>
          </p:nvSpPr>
          <p:spPr bwMode="auto">
            <a:xfrm>
              <a:off x="4303306" y="3235510"/>
              <a:ext cx="98319" cy="83193"/>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7" name="Freeform 135">
              <a:extLst>
                <a:ext uri="{FF2B5EF4-FFF2-40B4-BE49-F238E27FC236}">
                  <a16:creationId xmlns:a16="http://schemas.microsoft.com/office/drawing/2014/main" id="{9732A052-027D-4794-92BF-30F2F73DE904}"/>
                </a:ext>
              </a:extLst>
            </p:cNvPr>
            <p:cNvSpPr>
              <a:spLocks/>
            </p:cNvSpPr>
            <p:nvPr userDrawn="1"/>
          </p:nvSpPr>
          <p:spPr bwMode="auto">
            <a:xfrm>
              <a:off x="4212550" y="3137191"/>
              <a:ext cx="105882" cy="98319"/>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8" name="Freeform 136">
              <a:extLst>
                <a:ext uri="{FF2B5EF4-FFF2-40B4-BE49-F238E27FC236}">
                  <a16:creationId xmlns:a16="http://schemas.microsoft.com/office/drawing/2014/main" id="{2C7F9013-DA77-4B30-8DBD-3C45DE3E89C4}"/>
                </a:ext>
              </a:extLst>
            </p:cNvPr>
            <p:cNvSpPr>
              <a:spLocks/>
            </p:cNvSpPr>
            <p:nvPr userDrawn="1"/>
          </p:nvSpPr>
          <p:spPr bwMode="auto">
            <a:xfrm>
              <a:off x="4749525" y="3212821"/>
              <a:ext cx="1232773" cy="1066386"/>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9" name="Freeform 137">
              <a:extLst>
                <a:ext uri="{FF2B5EF4-FFF2-40B4-BE49-F238E27FC236}">
                  <a16:creationId xmlns:a16="http://schemas.microsoft.com/office/drawing/2014/main" id="{BC9E6D63-1670-4E0B-8723-DAA70F35A435}"/>
                </a:ext>
              </a:extLst>
            </p:cNvPr>
            <p:cNvSpPr>
              <a:spLocks noEditPoints="1"/>
            </p:cNvSpPr>
            <p:nvPr userDrawn="1"/>
          </p:nvSpPr>
          <p:spPr bwMode="auto">
            <a:xfrm>
              <a:off x="6004987" y="2993493"/>
              <a:ext cx="484034" cy="325210"/>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40" name="Freeform 138">
              <a:extLst>
                <a:ext uri="{FF2B5EF4-FFF2-40B4-BE49-F238E27FC236}">
                  <a16:creationId xmlns:a16="http://schemas.microsoft.com/office/drawing/2014/main" id="{142B2C2C-18C5-403A-B49B-991B4F131D2E}"/>
                </a:ext>
              </a:extLst>
            </p:cNvPr>
            <p:cNvSpPr>
              <a:spLocks/>
            </p:cNvSpPr>
            <p:nvPr userDrawn="1"/>
          </p:nvSpPr>
          <p:spPr bwMode="auto">
            <a:xfrm>
              <a:off x="6194063" y="2940552"/>
              <a:ext cx="75630" cy="143697"/>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41" name="Freeform 139">
              <a:extLst>
                <a:ext uri="{FF2B5EF4-FFF2-40B4-BE49-F238E27FC236}">
                  <a16:creationId xmlns:a16="http://schemas.microsoft.com/office/drawing/2014/main" id="{FEB5C345-8555-4F14-9331-547B2C4B1A85}"/>
                </a:ext>
              </a:extLst>
            </p:cNvPr>
            <p:cNvSpPr>
              <a:spLocks/>
            </p:cNvSpPr>
            <p:nvPr userDrawn="1"/>
          </p:nvSpPr>
          <p:spPr bwMode="auto">
            <a:xfrm>
              <a:off x="6194063" y="2940552"/>
              <a:ext cx="75630" cy="143697"/>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42" name="Freeform 140">
              <a:extLst>
                <a:ext uri="{FF2B5EF4-FFF2-40B4-BE49-F238E27FC236}">
                  <a16:creationId xmlns:a16="http://schemas.microsoft.com/office/drawing/2014/main" id="{9F7452C2-8B11-4BFA-AC07-2FCA0BC4A471}"/>
                </a:ext>
              </a:extLst>
            </p:cNvPr>
            <p:cNvSpPr>
              <a:spLocks/>
            </p:cNvSpPr>
            <p:nvPr userDrawn="1"/>
          </p:nvSpPr>
          <p:spPr bwMode="auto">
            <a:xfrm>
              <a:off x="6118433" y="2993493"/>
              <a:ext cx="52941" cy="68067"/>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43" name="Freeform 141">
              <a:extLst>
                <a:ext uri="{FF2B5EF4-FFF2-40B4-BE49-F238E27FC236}">
                  <a16:creationId xmlns:a16="http://schemas.microsoft.com/office/drawing/2014/main" id="{3F856165-DA70-4184-B7B4-1DA197AB4E93}"/>
                </a:ext>
              </a:extLst>
            </p:cNvPr>
            <p:cNvSpPr>
              <a:spLocks/>
            </p:cNvSpPr>
            <p:nvPr userDrawn="1"/>
          </p:nvSpPr>
          <p:spPr bwMode="auto">
            <a:xfrm>
              <a:off x="6118433" y="2993493"/>
              <a:ext cx="52941" cy="68067"/>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grpSp>
      <p:pic>
        <p:nvPicPr>
          <p:cNvPr id="82" name="图片 81">
            <a:extLst>
              <a:ext uri="{FF2B5EF4-FFF2-40B4-BE49-F238E27FC236}">
                <a16:creationId xmlns:a16="http://schemas.microsoft.com/office/drawing/2014/main" id="{3F84DAA3-7472-44C5-B599-E4BE452A01E6}"/>
              </a:ext>
            </a:extLst>
          </p:cNvPr>
          <p:cNvPicPr>
            <a:picLocks noChangeAspect="1"/>
          </p:cNvPicPr>
          <p:nvPr/>
        </p:nvPicPr>
        <p:blipFill>
          <a:blip r:embed="rId3">
            <a:alphaModFix amt="50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258190" y="3679666"/>
            <a:ext cx="5646036" cy="2772000"/>
          </a:xfrm>
          <a:prstGeom prst="rect">
            <a:avLst/>
          </a:prstGeom>
        </p:spPr>
      </p:pic>
      <p:sp>
        <p:nvSpPr>
          <p:cNvPr id="2" name="文本占位符 1">
            <a:extLst>
              <a:ext uri="{FF2B5EF4-FFF2-40B4-BE49-F238E27FC236}">
                <a16:creationId xmlns:a16="http://schemas.microsoft.com/office/drawing/2014/main" id="{889DF4B2-136D-4E8A-8F88-B2C41B0C4B84}"/>
              </a:ext>
            </a:extLst>
          </p:cNvPr>
          <p:cNvSpPr>
            <a:spLocks noGrp="1"/>
          </p:cNvSpPr>
          <p:nvPr>
            <p:ph type="body" sz="quarter" idx="11"/>
          </p:nvPr>
        </p:nvSpPr>
        <p:spPr/>
        <p:txBody>
          <a:bodyPr/>
          <a:lstStyle/>
          <a:p>
            <a:r>
              <a:rPr lang="zh-CN" altLang="en-US" dirty="0">
                <a:solidFill>
                  <a:srgbClr val="3F3F3F"/>
                </a:solidFill>
                <a:latin typeface="Arial"/>
                <a:ea typeface="Microsoft YaHei"/>
              </a:rPr>
              <a:t>实验结果与分析</a:t>
            </a:r>
            <a:endParaRPr lang="zh-CN" altLang="en-US" dirty="0"/>
          </a:p>
        </p:txBody>
      </p:sp>
      <p:sp>
        <p:nvSpPr>
          <p:cNvPr id="3" name="文本占位符 2">
            <a:extLst>
              <a:ext uri="{FF2B5EF4-FFF2-40B4-BE49-F238E27FC236}">
                <a16:creationId xmlns:a16="http://schemas.microsoft.com/office/drawing/2014/main" id="{6D01A3B1-0494-4616-B347-AD3E71C7196D}"/>
              </a:ext>
            </a:extLst>
          </p:cNvPr>
          <p:cNvSpPr>
            <a:spLocks noGrp="1"/>
          </p:cNvSpPr>
          <p:nvPr>
            <p:ph type="body" sz="quarter" idx="4294967295"/>
          </p:nvPr>
        </p:nvSpPr>
        <p:spPr>
          <a:xfrm>
            <a:off x="960840" y="4702089"/>
            <a:ext cx="2743200" cy="617537"/>
          </a:xfrm>
          <a:prstGeom prst="rect">
            <a:avLst/>
          </a:prstGeom>
        </p:spPr>
        <p:txBody>
          <a:bodyPr/>
          <a:lstStyle/>
          <a:p>
            <a:endParaRPr lang="zh-CN" altLang="en-US"/>
          </a:p>
        </p:txBody>
      </p:sp>
      <p:sp>
        <p:nvSpPr>
          <p:cNvPr id="4" name="文本占位符 3">
            <a:extLst>
              <a:ext uri="{FF2B5EF4-FFF2-40B4-BE49-F238E27FC236}">
                <a16:creationId xmlns:a16="http://schemas.microsoft.com/office/drawing/2014/main" id="{DD46C311-26A2-4E78-B731-8A873076CA45}"/>
              </a:ext>
            </a:extLst>
          </p:cNvPr>
          <p:cNvSpPr>
            <a:spLocks noGrp="1"/>
          </p:cNvSpPr>
          <p:nvPr>
            <p:ph type="body" sz="quarter" idx="15"/>
          </p:nvPr>
        </p:nvSpPr>
        <p:spPr/>
        <p:txBody>
          <a:bodyPr/>
          <a:lstStyle/>
          <a:p>
            <a:r>
              <a:rPr lang="en-US" altLang="zh-CN" dirty="0"/>
              <a:t>05</a:t>
            </a:r>
            <a:endParaRPr lang="zh-CN" altLang="en-US" dirty="0"/>
          </a:p>
        </p:txBody>
      </p:sp>
      <p:sp>
        <p:nvSpPr>
          <p:cNvPr id="49" name="文本占位符 48">
            <a:extLst>
              <a:ext uri="{FF2B5EF4-FFF2-40B4-BE49-F238E27FC236}">
                <a16:creationId xmlns:a16="http://schemas.microsoft.com/office/drawing/2014/main" id="{B21B2F5F-83A5-42AE-8C83-83C858755837}"/>
              </a:ext>
            </a:extLst>
          </p:cNvPr>
          <p:cNvSpPr>
            <a:spLocks noGrp="1"/>
          </p:cNvSpPr>
          <p:nvPr>
            <p:ph type="body" sz="quarter" idx="16"/>
          </p:nvPr>
        </p:nvSpPr>
        <p:spPr/>
        <p:txBody>
          <a:bodyPr/>
          <a:lstStyle/>
          <a:p>
            <a:r>
              <a:rPr lang="en-US" altLang="zh-CN" dirty="0">
                <a:solidFill>
                  <a:srgbClr val="3F3F3F"/>
                </a:solidFill>
              </a:rPr>
              <a:t>Experiment Result and Analysis</a:t>
            </a:r>
            <a:endParaRPr lang="zh-CN" altLang="en-US" dirty="0"/>
          </a:p>
        </p:txBody>
      </p:sp>
    </p:spTree>
    <p:extLst>
      <p:ext uri="{BB962C8B-B14F-4D97-AF65-F5344CB8AC3E}">
        <p14:creationId xmlns:p14="http://schemas.microsoft.com/office/powerpoint/2010/main" val="3920904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14AAC9-ACB0-49FC-A6EE-6BDA13EC5753}"/>
              </a:ext>
            </a:extLst>
          </p:cNvPr>
          <p:cNvSpPr>
            <a:spLocks noGrp="1"/>
          </p:cNvSpPr>
          <p:nvPr>
            <p:ph type="title"/>
          </p:nvPr>
        </p:nvSpPr>
        <p:spPr/>
        <p:txBody>
          <a:bodyPr>
            <a:normAutofit/>
          </a:bodyPr>
          <a:lstStyle/>
          <a:p>
            <a:r>
              <a:rPr lang="en-US" altLang="zh-CN" dirty="0"/>
              <a:t>5.1 </a:t>
            </a:r>
            <a:r>
              <a:rPr lang="zh-CN" altLang="en-US" dirty="0"/>
              <a:t>仿真实验结果</a:t>
            </a:r>
          </a:p>
        </p:txBody>
      </p:sp>
      <p:sp>
        <p:nvSpPr>
          <p:cNvPr id="3" name="灯片编号占位符 2">
            <a:extLst>
              <a:ext uri="{FF2B5EF4-FFF2-40B4-BE49-F238E27FC236}">
                <a16:creationId xmlns:a16="http://schemas.microsoft.com/office/drawing/2014/main" id="{8BD995E4-EA54-46FD-A180-14744ABC5EC7}"/>
              </a:ext>
            </a:extLst>
          </p:cNvPr>
          <p:cNvSpPr>
            <a:spLocks noGrp="1"/>
          </p:cNvSpPr>
          <p:nvPr>
            <p:ph type="sldNum" sz="quarter" idx="12"/>
          </p:nvPr>
        </p:nvSpPr>
        <p:spPr>
          <a:xfrm>
            <a:off x="9137021" y="6494335"/>
            <a:ext cx="2743200" cy="341761"/>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AC388E-FA9E-4A2C-95EA-1F6B3A07935A}" type="slidenum">
              <a:rPr kumimoji="0" lang="zh-CN" altLang="en-US" sz="1100" b="0" i="0" u="none" strike="noStrike" kern="1200" normalizeH="0" baseline="0" noProof="0" smtClean="0">
                <a:ln w="0"/>
                <a:solidFill>
                  <a:schemeClr val="tx1"/>
                </a:solidFill>
                <a:effectLst>
                  <a:outerShdw blurRad="38100" dist="19050" dir="2700000" algn="tl" rotWithShape="0">
                    <a:schemeClr val="dk1">
                      <a:alpha val="40000"/>
                    </a:schemeClr>
                  </a:outerShdw>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100" b="0" i="0" u="none" strike="noStrike" kern="1200" normalizeH="0" baseline="0" noProof="0" dirty="0">
              <a:ln w="0"/>
              <a:solidFill>
                <a:schemeClr val="tx1"/>
              </a:solidFill>
              <a:effectLst>
                <a:outerShdw blurRad="38100" dist="19050" dir="2700000" algn="tl" rotWithShape="0">
                  <a:schemeClr val="dk1">
                    <a:alpha val="40000"/>
                  </a:schemeClr>
                </a:outerShdw>
              </a:effectLst>
              <a:uLnTx/>
              <a:uFillTx/>
              <a:latin typeface="Arial"/>
              <a:ea typeface="Microsoft YaHei"/>
              <a:cs typeface="+mn-cs"/>
            </a:endParaRPr>
          </a:p>
        </p:txBody>
      </p:sp>
      <p:pic>
        <p:nvPicPr>
          <p:cNvPr id="8" name="图片 7">
            <a:extLst>
              <a:ext uri="{FF2B5EF4-FFF2-40B4-BE49-F238E27FC236}">
                <a16:creationId xmlns:a16="http://schemas.microsoft.com/office/drawing/2014/main" id="{C5838615-0EB6-4850-BEE1-D1E04FB9BC4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37881" y="4179534"/>
            <a:ext cx="5779625" cy="908944"/>
          </a:xfrm>
          <a:prstGeom prst="rect">
            <a:avLst/>
          </a:prstGeom>
        </p:spPr>
      </p:pic>
      <p:sp>
        <p:nvSpPr>
          <p:cNvPr id="9" name="矩形 8">
            <a:extLst>
              <a:ext uri="{FF2B5EF4-FFF2-40B4-BE49-F238E27FC236}">
                <a16:creationId xmlns:a16="http://schemas.microsoft.com/office/drawing/2014/main" id="{4A4930F3-1D56-4C93-8011-433266D12CFF}"/>
              </a:ext>
            </a:extLst>
          </p:cNvPr>
          <p:cNvSpPr/>
          <p:nvPr/>
        </p:nvSpPr>
        <p:spPr>
          <a:xfrm>
            <a:off x="2394434" y="5260317"/>
            <a:ext cx="2522485" cy="338554"/>
          </a:xfrm>
          <a:prstGeom prst="rect">
            <a:avLst/>
          </a:prstGeom>
        </p:spPr>
        <p:txBody>
          <a:bodyPr wrap="square">
            <a:spAutoFit/>
          </a:bodyPr>
          <a:lstStyle/>
          <a:p>
            <a:r>
              <a:rPr lang="en-US" altLang="zh-CN" sz="1600" dirty="0"/>
              <a:t>4</a:t>
            </a:r>
            <a:r>
              <a:rPr lang="zh-CN" altLang="en-US" sz="1600" dirty="0"/>
              <a:t>节点线性拓扑网络</a:t>
            </a:r>
            <a:endParaRPr lang="en-US" sz="1600" dirty="0"/>
          </a:p>
        </p:txBody>
      </p:sp>
      <p:pic>
        <p:nvPicPr>
          <p:cNvPr id="15" name="图片 14">
            <a:extLst>
              <a:ext uri="{FF2B5EF4-FFF2-40B4-BE49-F238E27FC236}">
                <a16:creationId xmlns:a16="http://schemas.microsoft.com/office/drawing/2014/main" id="{B5B4B8AA-1514-46A6-AD74-DDB1EE733A6D}"/>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39512" y="1354421"/>
            <a:ext cx="5414607" cy="3536948"/>
          </a:xfrm>
          <a:prstGeom prst="rect">
            <a:avLst/>
          </a:prstGeom>
          <a:noFill/>
          <a:ln>
            <a:noFill/>
          </a:ln>
        </p:spPr>
      </p:pic>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7780960C-F0C1-42FB-BBB3-7BE520977365}"/>
                  </a:ext>
                </a:extLst>
              </p:cNvPr>
              <p:cNvSpPr/>
              <p:nvPr/>
            </p:nvSpPr>
            <p:spPr>
              <a:xfrm>
                <a:off x="803779" y="1531355"/>
                <a:ext cx="5095569" cy="1717906"/>
              </a:xfrm>
              <a:prstGeom prst="rect">
                <a:avLst/>
              </a:prstGeom>
            </p:spPr>
            <p:txBody>
              <a:bodyPr wrap="square">
                <a:spAutoFit/>
              </a:bodyPr>
              <a:lstStyle/>
              <a:p>
                <a:pPr indent="304800" algn="just">
                  <a:lnSpc>
                    <a:spcPct val="150000"/>
                  </a:lnSpc>
                  <a:spcAft>
                    <a:spcPts val="0"/>
                  </a:spcAft>
                </a:pPr>
                <a:r>
                  <a:rPr lang="zh-CN" altLang="en-US" sz="1400" b="1" dirty="0">
                    <a:solidFill>
                      <a:srgbClr val="04428A"/>
                    </a:solidFill>
                  </a:rPr>
                  <a:t>吞吐量</a:t>
                </a:r>
                <a:r>
                  <a:rPr lang="x-none" sz="1400" b="1" dirty="0">
                    <a:solidFill>
                      <a:srgbClr val="04428A"/>
                    </a:solidFill>
                  </a:rPr>
                  <a:t>(Throughput)</a:t>
                </a:r>
                <a:r>
                  <a:rPr lang="zh-CN" altLang="en-US" sz="1400" b="1" dirty="0">
                    <a:solidFill>
                      <a:srgbClr val="04428A"/>
                    </a:solidFill>
                  </a:rPr>
                  <a:t>：</a:t>
                </a:r>
                <a:endParaRPr lang="en-US" altLang="zh-CN" sz="1400" b="1" dirty="0">
                  <a:solidFill>
                    <a:srgbClr val="04428A"/>
                  </a:solidFill>
                </a:endParaRPr>
              </a:p>
              <a:p>
                <a:pPr indent="304800" algn="just">
                  <a:lnSpc>
                    <a:spcPct val="150000"/>
                  </a:lnSpc>
                  <a:spcAft>
                    <a:spcPts val="0"/>
                  </a:spcAft>
                </a:pPr>
                <a14:m>
                  <m:oMathPara xmlns:m="http://schemas.openxmlformats.org/officeDocument/2006/math">
                    <m:oMathParaPr>
                      <m:jc m:val="centerGroup"/>
                    </m:oMathParaPr>
                    <m:oMath xmlns:m="http://schemas.openxmlformats.org/officeDocument/2006/math">
                      <m:r>
                        <m:rPr>
                          <m:sty m:val="p"/>
                        </m:rPr>
                        <a:rPr lang="x-none" sz="1400">
                          <a:latin typeface="Cambria Math" panose="02040503050406030204" pitchFamily="18" charset="0"/>
                        </a:rPr>
                        <m:t>Throughput</m:t>
                      </m:r>
                      <m:r>
                        <a:rPr lang="x-none" sz="1400">
                          <a:latin typeface="Cambria Math" panose="02040503050406030204" pitchFamily="18" charset="0"/>
                        </a:rPr>
                        <m:t>=</m:t>
                      </m:r>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x-none" sz="1400">
                                  <a:latin typeface="Cambria Math" panose="02040503050406030204" pitchFamily="18" charset="0"/>
                                </a:rPr>
                                <m:t>𝑁</m:t>
                              </m:r>
                            </m:e>
                            <m:sub>
                              <m:r>
                                <a:rPr lang="x-none" sz="1400">
                                  <a:latin typeface="Cambria Math" panose="02040503050406030204" pitchFamily="18" charset="0"/>
                                </a:rPr>
                                <m:t>𝑠𝑢𝑐𝑐𝑒𝑠𝑠𝑓𝑢𝑙</m:t>
                              </m:r>
                              <m:r>
                                <a:rPr lang="x-none" sz="1400">
                                  <a:latin typeface="Cambria Math" panose="02040503050406030204" pitchFamily="18" charset="0"/>
                                </a:rPr>
                                <m:t> </m:t>
                              </m:r>
                              <m:r>
                                <a:rPr lang="x-none" sz="1400">
                                  <a:latin typeface="Cambria Math" panose="02040503050406030204" pitchFamily="18" charset="0"/>
                                </a:rPr>
                                <m:t>𝑡𝑟𝑎𝑛𝑠𝑚𝑖𝑡</m:t>
                              </m:r>
                            </m:sub>
                          </m:sSub>
                        </m:num>
                        <m:den>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𝑇</m:t>
                              </m:r>
                            </m:e>
                            <m:sub>
                              <m:r>
                                <a:rPr lang="en-US" sz="1400" b="0" i="1" smtClean="0">
                                  <a:latin typeface="Cambria Math" panose="02040503050406030204" pitchFamily="18" charset="0"/>
                                </a:rPr>
                                <m:t>𝑡𝑜𝑡𝑎𝑙</m:t>
                              </m:r>
                              <m:r>
                                <a:rPr lang="en-US" sz="1400" b="0" i="1" smtClean="0">
                                  <a:latin typeface="Cambria Math" panose="02040503050406030204" pitchFamily="18" charset="0"/>
                                </a:rPr>
                                <m:t> </m:t>
                              </m:r>
                              <m:r>
                                <a:rPr lang="en-US" sz="1400" b="0" i="1" smtClean="0">
                                  <a:latin typeface="Cambria Math" panose="02040503050406030204" pitchFamily="18" charset="0"/>
                                </a:rPr>
                                <m:t>𝑡𝑟𝑎𝑛𝑠𝑚𝑖𝑡</m:t>
                              </m:r>
                            </m:sub>
                          </m:sSub>
                        </m:den>
                      </m:f>
                      <m:r>
                        <a:rPr lang="x-none" sz="1400">
                          <a:latin typeface="Cambria Math" panose="02040503050406030204" pitchFamily="18" charset="0"/>
                        </a:rPr>
                        <m:t>                                   (4.1)</m:t>
                      </m:r>
                    </m:oMath>
                  </m:oMathPara>
                </a14:m>
                <a:endParaRPr lang="en-US" sz="1400" dirty="0"/>
              </a:p>
              <a:p>
                <a:pPr indent="304800" algn="just">
                  <a:lnSpc>
                    <a:spcPct val="150000"/>
                  </a:lnSpc>
                  <a:spcAft>
                    <a:spcPts val="0"/>
                  </a:spcAft>
                </a:pPr>
                <a:r>
                  <a:rPr lang="zh-CN" altLang="en-US" sz="1400" dirty="0"/>
                  <a:t>其中，</a:t>
                </a:r>
                <a14:m>
                  <m:oMath xmlns:m="http://schemas.openxmlformats.org/officeDocument/2006/math">
                    <m:sSub>
                      <m:sSubPr>
                        <m:ctrlPr>
                          <a:rPr lang="en-US" sz="1400" i="1">
                            <a:latin typeface="Cambria Math" panose="02040503050406030204" pitchFamily="18" charset="0"/>
                          </a:rPr>
                        </m:ctrlPr>
                      </m:sSubPr>
                      <m:e>
                        <m:r>
                          <a:rPr lang="x-none" sz="1400">
                            <a:latin typeface="Cambria Math" panose="02040503050406030204" pitchFamily="18" charset="0"/>
                          </a:rPr>
                          <m:t>𝑁</m:t>
                        </m:r>
                      </m:e>
                      <m:sub>
                        <m:r>
                          <a:rPr lang="x-none" sz="1400">
                            <a:latin typeface="Cambria Math" panose="02040503050406030204" pitchFamily="18" charset="0"/>
                          </a:rPr>
                          <m:t>𝑠𝑢𝑐𝑐𝑒𝑠𝑠𝑓𝑢𝑙</m:t>
                        </m:r>
                        <m:r>
                          <a:rPr lang="x-none" sz="1400">
                            <a:latin typeface="Cambria Math" panose="02040503050406030204" pitchFamily="18" charset="0"/>
                          </a:rPr>
                          <m:t> </m:t>
                        </m:r>
                        <m:r>
                          <a:rPr lang="x-none" sz="1400">
                            <a:latin typeface="Cambria Math" panose="02040503050406030204" pitchFamily="18" charset="0"/>
                          </a:rPr>
                          <m:t>𝑡𝑟𝑎𝑛𝑠𝑚𝑖𝑡</m:t>
                        </m:r>
                      </m:sub>
                    </m:sSub>
                  </m:oMath>
                </a14:m>
                <a:r>
                  <a:rPr lang="zh-CN" altLang="en-US" sz="1400" dirty="0"/>
                  <a:t>表示网络中成功传输的数据包总数，</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𝑇</m:t>
                        </m:r>
                      </m:e>
                      <m:sub>
                        <m:r>
                          <a:rPr lang="en-US" sz="1400" i="1">
                            <a:latin typeface="Cambria Math" panose="02040503050406030204" pitchFamily="18" charset="0"/>
                          </a:rPr>
                          <m:t>𝑡𝑜𝑡𝑎𝑙</m:t>
                        </m:r>
                        <m:r>
                          <a:rPr lang="en-US" sz="1400" i="1">
                            <a:latin typeface="Cambria Math" panose="02040503050406030204" pitchFamily="18" charset="0"/>
                          </a:rPr>
                          <m:t> </m:t>
                        </m:r>
                        <m:r>
                          <a:rPr lang="en-US" sz="1400" i="1">
                            <a:latin typeface="Cambria Math" panose="02040503050406030204" pitchFamily="18" charset="0"/>
                          </a:rPr>
                          <m:t>𝑡𝑟𝑎𝑛𝑠𝑚𝑖𝑡</m:t>
                        </m:r>
                      </m:sub>
                    </m:sSub>
                  </m:oMath>
                </a14:m>
                <a:r>
                  <a:rPr lang="zh-CN" altLang="en-US" sz="1400" dirty="0"/>
                  <a:t>表示总传输时间。</a:t>
                </a:r>
                <a:endParaRPr lang="en-US" sz="1400" dirty="0"/>
              </a:p>
            </p:txBody>
          </p:sp>
        </mc:Choice>
        <mc:Fallback xmlns="">
          <p:sp>
            <p:nvSpPr>
              <p:cNvPr id="16" name="矩形 15">
                <a:extLst>
                  <a:ext uri="{FF2B5EF4-FFF2-40B4-BE49-F238E27FC236}">
                    <a16:creationId xmlns:a16="http://schemas.microsoft.com/office/drawing/2014/main" id="{7780960C-F0C1-42FB-BBB3-7BE520977365}"/>
                  </a:ext>
                </a:extLst>
              </p:cNvPr>
              <p:cNvSpPr>
                <a:spLocks noRot="1" noChangeAspect="1" noMove="1" noResize="1" noEditPoints="1" noAdjustHandles="1" noChangeArrowheads="1" noChangeShapeType="1" noTextEdit="1"/>
              </p:cNvSpPr>
              <p:nvPr/>
            </p:nvSpPr>
            <p:spPr>
              <a:xfrm>
                <a:off x="803779" y="1531355"/>
                <a:ext cx="5095569" cy="1717906"/>
              </a:xfrm>
              <a:prstGeom prst="rect">
                <a:avLst/>
              </a:prstGeom>
              <a:blipFill>
                <a:blip r:embed="rId5"/>
                <a:stretch>
                  <a:fillRect l="-359" r="-359" b="-2837"/>
                </a:stretch>
              </a:blipFill>
            </p:spPr>
            <p:txBody>
              <a:bodyPr/>
              <a:lstStyle/>
              <a:p>
                <a:r>
                  <a:rPr lang="en-US">
                    <a:noFill/>
                  </a:rPr>
                  <a:t> </a:t>
                </a:r>
              </a:p>
            </p:txBody>
          </p:sp>
        </mc:Fallback>
      </mc:AlternateContent>
      <p:sp>
        <p:nvSpPr>
          <p:cNvPr id="17" name="矩形: 圆角 16">
            <a:extLst>
              <a:ext uri="{FF2B5EF4-FFF2-40B4-BE49-F238E27FC236}">
                <a16:creationId xmlns:a16="http://schemas.microsoft.com/office/drawing/2014/main" id="{C47EF4C6-397F-48E5-B8A5-8ADD5DD3FB59}"/>
              </a:ext>
            </a:extLst>
          </p:cNvPr>
          <p:cNvSpPr/>
          <p:nvPr/>
        </p:nvSpPr>
        <p:spPr>
          <a:xfrm>
            <a:off x="544394" y="1410261"/>
            <a:ext cx="5515498" cy="2018739"/>
          </a:xfrm>
          <a:prstGeom prst="roundRect">
            <a:avLst/>
          </a:prstGeom>
          <a:noFill/>
          <a:ln w="38100">
            <a:solidFill>
              <a:srgbClr val="04428A"/>
            </a:solidFill>
            <a:prstDash val="soli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矩形 17">
            <a:extLst>
              <a:ext uri="{FF2B5EF4-FFF2-40B4-BE49-F238E27FC236}">
                <a16:creationId xmlns:a16="http://schemas.microsoft.com/office/drawing/2014/main" id="{B5AD66EC-7C62-4D82-88D2-EEB91F6BC7D5}"/>
              </a:ext>
            </a:extLst>
          </p:cNvPr>
          <p:cNvSpPr/>
          <p:nvPr/>
        </p:nvSpPr>
        <p:spPr>
          <a:xfrm>
            <a:off x="7262054" y="5030760"/>
            <a:ext cx="4224233" cy="338554"/>
          </a:xfrm>
          <a:prstGeom prst="rect">
            <a:avLst/>
          </a:prstGeom>
        </p:spPr>
        <p:txBody>
          <a:bodyPr wrap="none">
            <a:spAutoFit/>
          </a:bodyPr>
          <a:lstStyle/>
          <a:p>
            <a:r>
              <a:rPr lang="en-US" altLang="zh-CN" sz="1600" dirty="0"/>
              <a:t>4</a:t>
            </a:r>
            <a:r>
              <a:rPr lang="zh-CN" altLang="en-US" sz="1600" dirty="0"/>
              <a:t>节点线性拓扑网络中吞吐量随流量变化趋势</a:t>
            </a:r>
            <a:endParaRPr lang="en-US" sz="1600" dirty="0"/>
          </a:p>
        </p:txBody>
      </p:sp>
    </p:spTree>
    <p:extLst>
      <p:ext uri="{BB962C8B-B14F-4D97-AF65-F5344CB8AC3E}">
        <p14:creationId xmlns:p14="http://schemas.microsoft.com/office/powerpoint/2010/main" val="2337206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14AAC9-ACB0-49FC-A6EE-6BDA13EC5753}"/>
              </a:ext>
            </a:extLst>
          </p:cNvPr>
          <p:cNvSpPr>
            <a:spLocks noGrp="1"/>
          </p:cNvSpPr>
          <p:nvPr>
            <p:ph type="title"/>
          </p:nvPr>
        </p:nvSpPr>
        <p:spPr>
          <a:xfrm>
            <a:off x="718218" y="202011"/>
            <a:ext cx="8655953" cy="601075"/>
          </a:xfrm>
        </p:spPr>
        <p:txBody>
          <a:bodyPr>
            <a:normAutofit/>
          </a:bodyPr>
          <a:lstStyle/>
          <a:p>
            <a:r>
              <a:rPr lang="en-US" altLang="zh-CN" dirty="0"/>
              <a:t>5.2 </a:t>
            </a:r>
            <a:r>
              <a:rPr lang="zh-CN" altLang="en-US" dirty="0"/>
              <a:t>基于</a:t>
            </a:r>
            <a:r>
              <a:rPr lang="en-US" altLang="zh-CN" dirty="0"/>
              <a:t>ARM-FPGA</a:t>
            </a:r>
            <a:r>
              <a:rPr lang="zh-CN" altLang="en-US" dirty="0"/>
              <a:t>开发板的实验结果</a:t>
            </a:r>
          </a:p>
        </p:txBody>
      </p:sp>
      <p:sp>
        <p:nvSpPr>
          <p:cNvPr id="3" name="灯片编号占位符 2">
            <a:extLst>
              <a:ext uri="{FF2B5EF4-FFF2-40B4-BE49-F238E27FC236}">
                <a16:creationId xmlns:a16="http://schemas.microsoft.com/office/drawing/2014/main" id="{8BD995E4-EA54-46FD-A180-14744ABC5EC7}"/>
              </a:ext>
            </a:extLst>
          </p:cNvPr>
          <p:cNvSpPr>
            <a:spLocks noGrp="1"/>
          </p:cNvSpPr>
          <p:nvPr>
            <p:ph type="sldNum" sz="quarter" idx="12"/>
          </p:nvPr>
        </p:nvSpPr>
        <p:spPr>
          <a:xfrm>
            <a:off x="9137021" y="6494335"/>
            <a:ext cx="2743200" cy="341761"/>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AC388E-FA9E-4A2C-95EA-1F6B3A07935A}" type="slidenum">
              <a:rPr kumimoji="0" lang="zh-CN" altLang="en-US" sz="1100" b="0" i="0" u="none" strike="noStrike" kern="1200" normalizeH="0" baseline="0" noProof="0" smtClean="0">
                <a:ln w="0"/>
                <a:solidFill>
                  <a:schemeClr val="tx1"/>
                </a:solidFill>
                <a:effectLst>
                  <a:outerShdw blurRad="38100" dist="19050" dir="2700000" algn="tl" rotWithShape="0">
                    <a:schemeClr val="dk1">
                      <a:alpha val="40000"/>
                    </a:schemeClr>
                  </a:outerShdw>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100" b="0" i="0" u="none" strike="noStrike" kern="1200" normalizeH="0" baseline="0" noProof="0" dirty="0">
              <a:ln w="0"/>
              <a:solidFill>
                <a:schemeClr val="tx1"/>
              </a:solidFill>
              <a:effectLst>
                <a:outerShdw blurRad="38100" dist="19050" dir="2700000" algn="tl" rotWithShape="0">
                  <a:schemeClr val="dk1">
                    <a:alpha val="40000"/>
                  </a:schemeClr>
                </a:outerShdw>
              </a:effectLst>
              <a:uLnTx/>
              <a:uFillTx/>
              <a:latin typeface="Arial"/>
              <a:ea typeface="Microsoft YaHei"/>
              <a:cs typeface="+mn-cs"/>
            </a:endParaRPr>
          </a:p>
        </p:txBody>
      </p:sp>
      <p:pic>
        <p:nvPicPr>
          <p:cNvPr id="11" name="图片 10" descr="C:\Users\lullaby\AppData\Local\Temp\WeChat Files\6998e325087c330832d14e439d11964.png">
            <a:extLst>
              <a:ext uri="{FF2B5EF4-FFF2-40B4-BE49-F238E27FC236}">
                <a16:creationId xmlns:a16="http://schemas.microsoft.com/office/drawing/2014/main" id="{26194304-E3BD-4EFE-9997-7371FBC731F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33018" y="2819981"/>
            <a:ext cx="5562982" cy="2787134"/>
          </a:xfrm>
          <a:prstGeom prst="rect">
            <a:avLst/>
          </a:prstGeom>
          <a:noFill/>
          <a:ln>
            <a:noFill/>
          </a:ln>
        </p:spPr>
      </p:pic>
      <p:pic>
        <p:nvPicPr>
          <p:cNvPr id="12" name="图片 11">
            <a:extLst>
              <a:ext uri="{FF2B5EF4-FFF2-40B4-BE49-F238E27FC236}">
                <a16:creationId xmlns:a16="http://schemas.microsoft.com/office/drawing/2014/main" id="{5C60BBC0-1144-482E-B0C1-E3330152CC13}"/>
              </a:ext>
            </a:extLst>
          </p:cNvPr>
          <p:cNvPicPr/>
          <p:nvPr/>
        </p:nvPicPr>
        <p:blipFill>
          <a:blip r:embed="rId4"/>
          <a:stretch>
            <a:fillRect/>
          </a:stretch>
        </p:blipFill>
        <p:spPr>
          <a:xfrm>
            <a:off x="6317039" y="2819981"/>
            <a:ext cx="5509536" cy="2787134"/>
          </a:xfrm>
          <a:prstGeom prst="rect">
            <a:avLst/>
          </a:prstGeom>
        </p:spPr>
      </p:pic>
      <p:sp>
        <p:nvSpPr>
          <p:cNvPr id="5" name="矩形 4">
            <a:extLst>
              <a:ext uri="{FF2B5EF4-FFF2-40B4-BE49-F238E27FC236}">
                <a16:creationId xmlns:a16="http://schemas.microsoft.com/office/drawing/2014/main" id="{72F821F9-B8EA-4E72-8FAF-3CB7E2D01132}"/>
              </a:ext>
            </a:extLst>
          </p:cNvPr>
          <p:cNvSpPr/>
          <p:nvPr/>
        </p:nvSpPr>
        <p:spPr>
          <a:xfrm>
            <a:off x="1739216" y="5779105"/>
            <a:ext cx="3704860" cy="338554"/>
          </a:xfrm>
          <a:prstGeom prst="rect">
            <a:avLst/>
          </a:prstGeom>
        </p:spPr>
        <p:txBody>
          <a:bodyPr wrap="none">
            <a:spAutoFit/>
          </a:bodyPr>
          <a:lstStyle/>
          <a:p>
            <a:r>
              <a:rPr lang="en-US" altLang="zh-CN" sz="1600" dirty="0"/>
              <a:t>DOTS</a:t>
            </a:r>
            <a:r>
              <a:rPr lang="zh-CN" altLang="en-US" sz="1600" dirty="0"/>
              <a:t>协议在嵌入式</a:t>
            </a:r>
            <a:r>
              <a:rPr lang="en-US" altLang="zh-CN" sz="1600" dirty="0"/>
              <a:t>Linux</a:t>
            </a:r>
            <a:r>
              <a:rPr lang="zh-CN" altLang="en-US" sz="1600" dirty="0"/>
              <a:t>中的运行效果</a:t>
            </a:r>
            <a:endParaRPr lang="en-US" sz="1600" dirty="0"/>
          </a:p>
        </p:txBody>
      </p:sp>
      <p:sp>
        <p:nvSpPr>
          <p:cNvPr id="10" name="矩形 9">
            <a:extLst>
              <a:ext uri="{FF2B5EF4-FFF2-40B4-BE49-F238E27FC236}">
                <a16:creationId xmlns:a16="http://schemas.microsoft.com/office/drawing/2014/main" id="{E3FE4182-8284-4546-BE26-FC500E0F62B3}"/>
              </a:ext>
            </a:extLst>
          </p:cNvPr>
          <p:cNvSpPr/>
          <p:nvPr/>
        </p:nvSpPr>
        <p:spPr>
          <a:xfrm>
            <a:off x="7569122" y="5775975"/>
            <a:ext cx="3135795" cy="338554"/>
          </a:xfrm>
          <a:prstGeom prst="rect">
            <a:avLst/>
          </a:prstGeom>
        </p:spPr>
        <p:txBody>
          <a:bodyPr wrap="none">
            <a:spAutoFit/>
          </a:bodyPr>
          <a:lstStyle/>
          <a:p>
            <a:r>
              <a:rPr lang="zh-CN" altLang="en-US" sz="1600" dirty="0"/>
              <a:t>网络层进程在</a:t>
            </a:r>
            <a:r>
              <a:rPr lang="en-US" altLang="zh-CN" sz="1600" dirty="0"/>
              <a:t>Linux</a:t>
            </a:r>
            <a:r>
              <a:rPr lang="zh-CN" altLang="en-US" sz="1600" dirty="0"/>
              <a:t>中的运行状态</a:t>
            </a:r>
            <a:endParaRPr lang="en-US" sz="1600" dirty="0"/>
          </a:p>
        </p:txBody>
      </p:sp>
      <p:graphicFrame>
        <p:nvGraphicFramePr>
          <p:cNvPr id="6" name="表格 5">
            <a:extLst>
              <a:ext uri="{FF2B5EF4-FFF2-40B4-BE49-F238E27FC236}">
                <a16:creationId xmlns:a16="http://schemas.microsoft.com/office/drawing/2014/main" id="{911D3242-32F7-4045-98D2-06ACBB58B893}"/>
              </a:ext>
            </a:extLst>
          </p:cNvPr>
          <p:cNvGraphicFramePr>
            <a:graphicFrameLocks noGrp="1"/>
          </p:cNvGraphicFramePr>
          <p:nvPr>
            <p:extLst>
              <p:ext uri="{D42A27DB-BD31-4B8C-83A1-F6EECF244321}">
                <p14:modId xmlns:p14="http://schemas.microsoft.com/office/powerpoint/2010/main" val="1814769467"/>
              </p:ext>
            </p:extLst>
          </p:nvPr>
        </p:nvGraphicFramePr>
        <p:xfrm>
          <a:off x="2150663" y="1173320"/>
          <a:ext cx="8128000" cy="111252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3796248512"/>
                    </a:ext>
                  </a:extLst>
                </a:gridCol>
                <a:gridCol w="4064000">
                  <a:extLst>
                    <a:ext uri="{9D8B030D-6E8A-4147-A177-3AD203B41FA5}">
                      <a16:colId xmlns:a16="http://schemas.microsoft.com/office/drawing/2014/main" val="654017772"/>
                    </a:ext>
                  </a:extLst>
                </a:gridCol>
              </a:tblGrid>
              <a:tr h="370840">
                <a:tc>
                  <a:txBody>
                    <a:bodyPr/>
                    <a:lstStyle/>
                    <a:p>
                      <a:r>
                        <a:rPr lang="zh-CN" altLang="en-US" dirty="0"/>
                        <a:t>性能指标</a:t>
                      </a:r>
                      <a:endParaRPr lang="en-US" dirty="0"/>
                    </a:p>
                  </a:txBody>
                  <a:tcPr/>
                </a:tc>
                <a:tc>
                  <a:txBody>
                    <a:bodyPr/>
                    <a:lstStyle/>
                    <a:p>
                      <a:r>
                        <a:rPr lang="zh-CN" altLang="en-US" dirty="0"/>
                        <a:t>状态</a:t>
                      </a:r>
                      <a:endParaRPr lang="en-US" dirty="0"/>
                    </a:p>
                  </a:txBody>
                  <a:tcPr/>
                </a:tc>
                <a:extLst>
                  <a:ext uri="{0D108BD9-81ED-4DB2-BD59-A6C34878D82A}">
                    <a16:rowId xmlns:a16="http://schemas.microsoft.com/office/drawing/2014/main" val="3182445235"/>
                  </a:ext>
                </a:extLst>
              </a:tr>
              <a:tr h="370840">
                <a:tc>
                  <a:txBody>
                    <a:bodyPr/>
                    <a:lstStyle/>
                    <a:p>
                      <a:r>
                        <a:rPr lang="en-US" dirty="0"/>
                        <a:t>CPU</a:t>
                      </a:r>
                      <a:r>
                        <a:rPr lang="zh-CN" altLang="en-US" dirty="0"/>
                        <a:t>使用率</a:t>
                      </a:r>
                      <a:endParaRPr lang="en-US" dirty="0"/>
                    </a:p>
                  </a:txBody>
                  <a:tcPr/>
                </a:tc>
                <a:tc>
                  <a:txBody>
                    <a:bodyPr/>
                    <a:lstStyle/>
                    <a:p>
                      <a:r>
                        <a:rPr lang="en-US" dirty="0"/>
                        <a:t>0.0%</a:t>
                      </a:r>
                    </a:p>
                  </a:txBody>
                  <a:tcPr/>
                </a:tc>
                <a:extLst>
                  <a:ext uri="{0D108BD9-81ED-4DB2-BD59-A6C34878D82A}">
                    <a16:rowId xmlns:a16="http://schemas.microsoft.com/office/drawing/2014/main" val="4192942770"/>
                  </a:ext>
                </a:extLst>
              </a:tr>
              <a:tr h="370840">
                <a:tc>
                  <a:txBody>
                    <a:bodyPr/>
                    <a:lstStyle/>
                    <a:p>
                      <a:r>
                        <a:rPr lang="zh-CN" altLang="en-US" dirty="0"/>
                        <a:t>内存占用</a:t>
                      </a:r>
                      <a:endParaRPr lang="en-US" dirty="0"/>
                    </a:p>
                  </a:txBody>
                  <a:tcPr/>
                </a:tc>
                <a:tc>
                  <a:txBody>
                    <a:bodyPr/>
                    <a:lstStyle/>
                    <a:p>
                      <a:r>
                        <a:rPr lang="en-US" dirty="0"/>
                        <a:t>1380KB </a:t>
                      </a:r>
                      <a:r>
                        <a:rPr lang="zh-CN" altLang="en-US" dirty="0"/>
                        <a:t>与 </a:t>
                      </a:r>
                      <a:r>
                        <a:rPr lang="en-US" altLang="zh-CN" dirty="0"/>
                        <a:t>1408KB</a:t>
                      </a:r>
                      <a:endParaRPr lang="en-US" dirty="0"/>
                    </a:p>
                  </a:txBody>
                  <a:tcPr/>
                </a:tc>
                <a:extLst>
                  <a:ext uri="{0D108BD9-81ED-4DB2-BD59-A6C34878D82A}">
                    <a16:rowId xmlns:a16="http://schemas.microsoft.com/office/drawing/2014/main" val="2264017398"/>
                  </a:ext>
                </a:extLst>
              </a:tr>
            </a:tbl>
          </a:graphicData>
        </a:graphic>
      </p:graphicFrame>
    </p:spTree>
    <p:extLst>
      <p:ext uri="{BB962C8B-B14F-4D97-AF65-F5344CB8AC3E}">
        <p14:creationId xmlns:p14="http://schemas.microsoft.com/office/powerpoint/2010/main" val="2702543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14AAC9-ACB0-49FC-A6EE-6BDA13EC5753}"/>
              </a:ext>
            </a:extLst>
          </p:cNvPr>
          <p:cNvSpPr>
            <a:spLocks noGrp="1"/>
          </p:cNvSpPr>
          <p:nvPr>
            <p:ph type="title"/>
          </p:nvPr>
        </p:nvSpPr>
        <p:spPr>
          <a:xfrm>
            <a:off x="718218" y="202011"/>
            <a:ext cx="8655953" cy="601075"/>
          </a:xfrm>
        </p:spPr>
        <p:txBody>
          <a:bodyPr>
            <a:normAutofit/>
          </a:bodyPr>
          <a:lstStyle/>
          <a:p>
            <a:r>
              <a:rPr lang="zh-CN" altLang="en-US" dirty="0"/>
              <a:t>总结</a:t>
            </a:r>
          </a:p>
        </p:txBody>
      </p:sp>
      <p:sp>
        <p:nvSpPr>
          <p:cNvPr id="3" name="灯片编号占位符 2">
            <a:extLst>
              <a:ext uri="{FF2B5EF4-FFF2-40B4-BE49-F238E27FC236}">
                <a16:creationId xmlns:a16="http://schemas.microsoft.com/office/drawing/2014/main" id="{8BD995E4-EA54-46FD-A180-14744ABC5EC7}"/>
              </a:ext>
            </a:extLst>
          </p:cNvPr>
          <p:cNvSpPr>
            <a:spLocks noGrp="1"/>
          </p:cNvSpPr>
          <p:nvPr>
            <p:ph type="sldNum" sz="quarter" idx="12"/>
          </p:nvPr>
        </p:nvSpPr>
        <p:spPr>
          <a:xfrm>
            <a:off x="9137021" y="6494335"/>
            <a:ext cx="2743200" cy="341761"/>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AC388E-FA9E-4A2C-95EA-1F6B3A07935A}" type="slidenum">
              <a:rPr kumimoji="0" lang="zh-CN" altLang="en-US" sz="1100" b="0" i="0" u="none" strike="noStrike" kern="1200" normalizeH="0" baseline="0" noProof="0" smtClean="0">
                <a:ln w="0"/>
                <a:solidFill>
                  <a:schemeClr val="tx1"/>
                </a:solidFill>
                <a:effectLst>
                  <a:outerShdw blurRad="38100" dist="19050" dir="2700000" algn="tl" rotWithShape="0">
                    <a:schemeClr val="dk1">
                      <a:alpha val="40000"/>
                    </a:schemeClr>
                  </a:outerShdw>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100" b="0" i="0" u="none" strike="noStrike" kern="1200" normalizeH="0" baseline="0" noProof="0" dirty="0">
              <a:ln w="0"/>
              <a:solidFill>
                <a:schemeClr val="tx1"/>
              </a:solidFill>
              <a:effectLst>
                <a:outerShdw blurRad="38100" dist="19050" dir="2700000" algn="tl" rotWithShape="0">
                  <a:schemeClr val="dk1">
                    <a:alpha val="40000"/>
                  </a:schemeClr>
                </a:outerShdw>
              </a:effectLst>
              <a:uLnTx/>
              <a:uFillTx/>
              <a:latin typeface="Arial"/>
              <a:ea typeface="Microsoft YaHei"/>
              <a:cs typeface="+mn-cs"/>
            </a:endParaRPr>
          </a:p>
        </p:txBody>
      </p:sp>
      <p:sp>
        <p:nvSpPr>
          <p:cNvPr id="9" name="矩形: 圆角 8">
            <a:extLst>
              <a:ext uri="{FF2B5EF4-FFF2-40B4-BE49-F238E27FC236}">
                <a16:creationId xmlns:a16="http://schemas.microsoft.com/office/drawing/2014/main" id="{E402904D-9CB7-45D3-9644-15EE3812C9B9}"/>
              </a:ext>
            </a:extLst>
          </p:cNvPr>
          <p:cNvSpPr/>
          <p:nvPr/>
        </p:nvSpPr>
        <p:spPr>
          <a:xfrm>
            <a:off x="1469667" y="1017675"/>
            <a:ext cx="3795637" cy="4434309"/>
          </a:xfrm>
          <a:prstGeom prst="roundRect">
            <a:avLst/>
          </a:prstGeom>
          <a:noFill/>
          <a:ln w="28575">
            <a:prstDash val="dash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矩形: 圆角 12">
            <a:extLst>
              <a:ext uri="{FF2B5EF4-FFF2-40B4-BE49-F238E27FC236}">
                <a16:creationId xmlns:a16="http://schemas.microsoft.com/office/drawing/2014/main" id="{624925FB-D62E-461E-9212-E039D578C02C}"/>
              </a:ext>
            </a:extLst>
          </p:cNvPr>
          <p:cNvSpPr/>
          <p:nvPr/>
        </p:nvSpPr>
        <p:spPr>
          <a:xfrm>
            <a:off x="1469668" y="5570257"/>
            <a:ext cx="3795636" cy="693001"/>
          </a:xfrm>
          <a:prstGeom prst="roundRect">
            <a:avLst/>
          </a:prstGeom>
          <a:noFill/>
          <a:ln w="28575">
            <a:solidFill>
              <a:srgbClr val="B01F24"/>
            </a:solidFill>
            <a:prstDash val="dash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 name="矩形 13">
            <a:extLst>
              <a:ext uri="{FF2B5EF4-FFF2-40B4-BE49-F238E27FC236}">
                <a16:creationId xmlns:a16="http://schemas.microsoft.com/office/drawing/2014/main" id="{62BF82B3-32EA-4C3F-AEA6-2851213A08A3}"/>
              </a:ext>
            </a:extLst>
          </p:cNvPr>
          <p:cNvSpPr/>
          <p:nvPr/>
        </p:nvSpPr>
        <p:spPr>
          <a:xfrm>
            <a:off x="1719231" y="1414485"/>
            <a:ext cx="551107" cy="2991627"/>
          </a:xfrm>
          <a:prstGeom prst="rect">
            <a:avLst/>
          </a:prstGeom>
          <a:solidFill>
            <a:srgbClr val="70AD47">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600" dirty="0"/>
              <a:t>日志系统</a:t>
            </a:r>
            <a:endParaRPr lang="en-US" sz="1600" dirty="0"/>
          </a:p>
        </p:txBody>
      </p:sp>
      <p:sp>
        <p:nvSpPr>
          <p:cNvPr id="15" name="矩形: 圆角 14">
            <a:extLst>
              <a:ext uri="{FF2B5EF4-FFF2-40B4-BE49-F238E27FC236}">
                <a16:creationId xmlns:a16="http://schemas.microsoft.com/office/drawing/2014/main" id="{3588BB12-5CF1-4884-AD5F-0312EF426B5D}"/>
              </a:ext>
            </a:extLst>
          </p:cNvPr>
          <p:cNvSpPr/>
          <p:nvPr/>
        </p:nvSpPr>
        <p:spPr>
          <a:xfrm>
            <a:off x="2942050" y="4855260"/>
            <a:ext cx="1992707" cy="412634"/>
          </a:xfrm>
          <a:prstGeom prst="roundRect">
            <a:avLst/>
          </a:prstGeom>
          <a:solidFill>
            <a:srgbClr val="ED7D31">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dirty="0"/>
              <a:t>AXI-DMA</a:t>
            </a:r>
            <a:r>
              <a:rPr lang="zh-CN" altLang="en-US" sz="1600" dirty="0"/>
              <a:t>驱动程序</a:t>
            </a:r>
            <a:endParaRPr lang="en-US" sz="1600" dirty="0"/>
          </a:p>
        </p:txBody>
      </p:sp>
      <p:sp>
        <p:nvSpPr>
          <p:cNvPr id="16" name="矩形: 圆角 15">
            <a:extLst>
              <a:ext uri="{FF2B5EF4-FFF2-40B4-BE49-F238E27FC236}">
                <a16:creationId xmlns:a16="http://schemas.microsoft.com/office/drawing/2014/main" id="{ED5E2CDE-C22C-4160-AC10-F42D806B9437}"/>
              </a:ext>
            </a:extLst>
          </p:cNvPr>
          <p:cNvSpPr/>
          <p:nvPr/>
        </p:nvSpPr>
        <p:spPr>
          <a:xfrm>
            <a:off x="1610243" y="5671162"/>
            <a:ext cx="3439896" cy="412634"/>
          </a:xfrm>
          <a:prstGeom prst="roundRect">
            <a:avLst/>
          </a:prstGeom>
          <a:solidFill>
            <a:srgbClr val="A5A5A5">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600" dirty="0"/>
              <a:t>通信模块（物理层）</a:t>
            </a:r>
            <a:endParaRPr lang="en-US" sz="1600" dirty="0"/>
          </a:p>
        </p:txBody>
      </p:sp>
      <p:sp>
        <p:nvSpPr>
          <p:cNvPr id="17" name="矩形: 圆角 16">
            <a:extLst>
              <a:ext uri="{FF2B5EF4-FFF2-40B4-BE49-F238E27FC236}">
                <a16:creationId xmlns:a16="http://schemas.microsoft.com/office/drawing/2014/main" id="{4BEC5EE5-7007-40B7-8115-C82CF83BF93A}"/>
              </a:ext>
            </a:extLst>
          </p:cNvPr>
          <p:cNvSpPr/>
          <p:nvPr/>
        </p:nvSpPr>
        <p:spPr>
          <a:xfrm>
            <a:off x="2686097" y="4005446"/>
            <a:ext cx="2504617" cy="412634"/>
          </a:xfrm>
          <a:prstGeom prst="roundRect">
            <a:avLst/>
          </a:prstGeom>
          <a:solidFill>
            <a:srgbClr val="5B9BD5">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600" dirty="0"/>
              <a:t>数据链路层</a:t>
            </a:r>
            <a:endParaRPr lang="en-US" sz="1600" dirty="0"/>
          </a:p>
        </p:txBody>
      </p:sp>
      <p:sp>
        <p:nvSpPr>
          <p:cNvPr id="18" name="矩形: 圆角 17">
            <a:extLst>
              <a:ext uri="{FF2B5EF4-FFF2-40B4-BE49-F238E27FC236}">
                <a16:creationId xmlns:a16="http://schemas.microsoft.com/office/drawing/2014/main" id="{307411DF-59F2-4461-9DAF-8AAFA7DCB571}"/>
              </a:ext>
            </a:extLst>
          </p:cNvPr>
          <p:cNvSpPr/>
          <p:nvPr/>
        </p:nvSpPr>
        <p:spPr>
          <a:xfrm>
            <a:off x="2686097" y="3157352"/>
            <a:ext cx="2504617" cy="412634"/>
          </a:xfrm>
          <a:prstGeom prst="roundRect">
            <a:avLst/>
          </a:prstGeom>
          <a:solidFill>
            <a:srgbClr val="5B9BD5">
              <a:lumMod val="60000"/>
              <a:lumOff val="40000"/>
            </a:srgbClr>
          </a:solidFill>
          <a:ln w="1905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600" dirty="0"/>
              <a:t>网络层</a:t>
            </a:r>
            <a:endParaRPr lang="en-US" sz="1600" dirty="0"/>
          </a:p>
        </p:txBody>
      </p:sp>
      <p:sp>
        <p:nvSpPr>
          <p:cNvPr id="19" name="矩形: 圆角 18">
            <a:extLst>
              <a:ext uri="{FF2B5EF4-FFF2-40B4-BE49-F238E27FC236}">
                <a16:creationId xmlns:a16="http://schemas.microsoft.com/office/drawing/2014/main" id="{897D0B48-942D-4AE0-9B5C-C9382713C389}"/>
              </a:ext>
            </a:extLst>
          </p:cNvPr>
          <p:cNvSpPr/>
          <p:nvPr/>
        </p:nvSpPr>
        <p:spPr>
          <a:xfrm>
            <a:off x="2686094" y="2311275"/>
            <a:ext cx="2504617" cy="412634"/>
          </a:xfrm>
          <a:prstGeom prst="roundRect">
            <a:avLst/>
          </a:prstGeom>
          <a:solidFill>
            <a:srgbClr val="5B9BD5">
              <a:lumMod val="60000"/>
              <a:lumOff val="40000"/>
            </a:srgbClr>
          </a:solidFill>
          <a:ln w="1905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600" dirty="0"/>
              <a:t>传输层</a:t>
            </a:r>
            <a:endParaRPr lang="en-US" sz="1600" dirty="0"/>
          </a:p>
        </p:txBody>
      </p:sp>
      <p:sp>
        <p:nvSpPr>
          <p:cNvPr id="20" name="矩形: 圆角 19">
            <a:extLst>
              <a:ext uri="{FF2B5EF4-FFF2-40B4-BE49-F238E27FC236}">
                <a16:creationId xmlns:a16="http://schemas.microsoft.com/office/drawing/2014/main" id="{D01EAF13-893B-4762-A10D-882F478648C5}"/>
              </a:ext>
            </a:extLst>
          </p:cNvPr>
          <p:cNvSpPr/>
          <p:nvPr/>
        </p:nvSpPr>
        <p:spPr>
          <a:xfrm>
            <a:off x="2686094" y="1461461"/>
            <a:ext cx="2504617" cy="412634"/>
          </a:xfrm>
          <a:prstGeom prst="roundRect">
            <a:avLst/>
          </a:prstGeom>
          <a:solidFill>
            <a:srgbClr val="5B9BD5">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600" dirty="0"/>
              <a:t>应用层</a:t>
            </a:r>
            <a:endParaRPr lang="en-US" sz="1600" dirty="0"/>
          </a:p>
        </p:txBody>
      </p:sp>
      <p:sp>
        <p:nvSpPr>
          <p:cNvPr id="21" name="箭头: 左右 20">
            <a:extLst>
              <a:ext uri="{FF2B5EF4-FFF2-40B4-BE49-F238E27FC236}">
                <a16:creationId xmlns:a16="http://schemas.microsoft.com/office/drawing/2014/main" id="{39A1559C-C527-4B68-9A4A-88BDD7EBDE41}"/>
              </a:ext>
            </a:extLst>
          </p:cNvPr>
          <p:cNvSpPr/>
          <p:nvPr/>
        </p:nvSpPr>
        <p:spPr>
          <a:xfrm>
            <a:off x="2289120" y="1526618"/>
            <a:ext cx="396972" cy="297721"/>
          </a:xfrm>
          <a:prstGeom prst="leftRightArrow">
            <a:avLst/>
          </a:prstGeom>
          <a:solidFill>
            <a:srgbClr val="FFC000">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mn-cs"/>
            </a:endParaRPr>
          </a:p>
        </p:txBody>
      </p:sp>
      <p:sp>
        <p:nvSpPr>
          <p:cNvPr id="22" name="箭头: 左右 21">
            <a:extLst>
              <a:ext uri="{FF2B5EF4-FFF2-40B4-BE49-F238E27FC236}">
                <a16:creationId xmlns:a16="http://schemas.microsoft.com/office/drawing/2014/main" id="{D78D3F5F-1E32-4670-807B-BF44AD2EBF1C}"/>
              </a:ext>
            </a:extLst>
          </p:cNvPr>
          <p:cNvSpPr/>
          <p:nvPr/>
        </p:nvSpPr>
        <p:spPr>
          <a:xfrm rot="16200000">
            <a:off x="3742860" y="5326774"/>
            <a:ext cx="391089" cy="292126"/>
          </a:xfrm>
          <a:prstGeom prst="leftRightArrow">
            <a:avLst/>
          </a:prstGeom>
          <a:solidFill>
            <a:srgbClr val="FFC000">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mn-cs"/>
            </a:endParaRPr>
          </a:p>
        </p:txBody>
      </p:sp>
      <p:sp>
        <p:nvSpPr>
          <p:cNvPr id="23" name="箭头: 左右 22">
            <a:extLst>
              <a:ext uri="{FF2B5EF4-FFF2-40B4-BE49-F238E27FC236}">
                <a16:creationId xmlns:a16="http://schemas.microsoft.com/office/drawing/2014/main" id="{3D91E5A3-F5D3-496C-B59F-20A5D03972EE}"/>
              </a:ext>
            </a:extLst>
          </p:cNvPr>
          <p:cNvSpPr/>
          <p:nvPr/>
        </p:nvSpPr>
        <p:spPr>
          <a:xfrm rot="16200000">
            <a:off x="3742861" y="4497789"/>
            <a:ext cx="391089" cy="292126"/>
          </a:xfrm>
          <a:prstGeom prst="leftRightArrow">
            <a:avLst/>
          </a:prstGeom>
          <a:solidFill>
            <a:srgbClr val="FFC000">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mn-cs"/>
            </a:endParaRPr>
          </a:p>
        </p:txBody>
      </p:sp>
      <p:sp>
        <p:nvSpPr>
          <p:cNvPr id="24" name="箭头: 左右 23">
            <a:extLst>
              <a:ext uri="{FF2B5EF4-FFF2-40B4-BE49-F238E27FC236}">
                <a16:creationId xmlns:a16="http://schemas.microsoft.com/office/drawing/2014/main" id="{481E9B5E-9263-4683-A610-6942964AB5FD}"/>
              </a:ext>
            </a:extLst>
          </p:cNvPr>
          <p:cNvSpPr/>
          <p:nvPr/>
        </p:nvSpPr>
        <p:spPr>
          <a:xfrm rot="16200000">
            <a:off x="3742861" y="3645679"/>
            <a:ext cx="391089" cy="292126"/>
          </a:xfrm>
          <a:prstGeom prst="leftRightArrow">
            <a:avLst/>
          </a:prstGeom>
          <a:solidFill>
            <a:srgbClr val="FFC000">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mn-cs"/>
            </a:endParaRPr>
          </a:p>
        </p:txBody>
      </p:sp>
      <p:sp>
        <p:nvSpPr>
          <p:cNvPr id="25" name="箭头: 左右 24">
            <a:extLst>
              <a:ext uri="{FF2B5EF4-FFF2-40B4-BE49-F238E27FC236}">
                <a16:creationId xmlns:a16="http://schemas.microsoft.com/office/drawing/2014/main" id="{315DA149-5379-40D2-AD4A-12721A045DA7}"/>
              </a:ext>
            </a:extLst>
          </p:cNvPr>
          <p:cNvSpPr/>
          <p:nvPr/>
        </p:nvSpPr>
        <p:spPr>
          <a:xfrm rot="16200000">
            <a:off x="3742861" y="2807812"/>
            <a:ext cx="391089" cy="292126"/>
          </a:xfrm>
          <a:prstGeom prst="leftRightArrow">
            <a:avLst/>
          </a:prstGeom>
          <a:solidFill>
            <a:srgbClr val="FFC000">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mn-cs"/>
            </a:endParaRPr>
          </a:p>
        </p:txBody>
      </p:sp>
      <p:sp>
        <p:nvSpPr>
          <p:cNvPr id="26" name="箭头: 左右 25">
            <a:extLst>
              <a:ext uri="{FF2B5EF4-FFF2-40B4-BE49-F238E27FC236}">
                <a16:creationId xmlns:a16="http://schemas.microsoft.com/office/drawing/2014/main" id="{63540A2F-1439-4027-8395-C4A7A1778C24}"/>
              </a:ext>
            </a:extLst>
          </p:cNvPr>
          <p:cNvSpPr/>
          <p:nvPr/>
        </p:nvSpPr>
        <p:spPr>
          <a:xfrm rot="16200000">
            <a:off x="3742857" y="1969667"/>
            <a:ext cx="391089" cy="292126"/>
          </a:xfrm>
          <a:prstGeom prst="leftRightArrow">
            <a:avLst/>
          </a:prstGeom>
          <a:solidFill>
            <a:srgbClr val="FFC000">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mn-cs"/>
            </a:endParaRPr>
          </a:p>
        </p:txBody>
      </p:sp>
      <p:sp>
        <p:nvSpPr>
          <p:cNvPr id="27" name="箭头: 左右 26">
            <a:extLst>
              <a:ext uri="{FF2B5EF4-FFF2-40B4-BE49-F238E27FC236}">
                <a16:creationId xmlns:a16="http://schemas.microsoft.com/office/drawing/2014/main" id="{D446DB24-A62C-43BD-8783-F631E425A971}"/>
              </a:ext>
            </a:extLst>
          </p:cNvPr>
          <p:cNvSpPr/>
          <p:nvPr/>
        </p:nvSpPr>
        <p:spPr>
          <a:xfrm>
            <a:off x="2276325" y="2396673"/>
            <a:ext cx="396972" cy="297721"/>
          </a:xfrm>
          <a:prstGeom prst="leftRightArrow">
            <a:avLst/>
          </a:prstGeom>
          <a:solidFill>
            <a:srgbClr val="FFC000">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mn-cs"/>
            </a:endParaRPr>
          </a:p>
        </p:txBody>
      </p:sp>
      <p:sp>
        <p:nvSpPr>
          <p:cNvPr id="28" name="箭头: 左右 27">
            <a:extLst>
              <a:ext uri="{FF2B5EF4-FFF2-40B4-BE49-F238E27FC236}">
                <a16:creationId xmlns:a16="http://schemas.microsoft.com/office/drawing/2014/main" id="{4446BCFC-8E60-4EA0-B46A-A198BF497315}"/>
              </a:ext>
            </a:extLst>
          </p:cNvPr>
          <p:cNvSpPr/>
          <p:nvPr/>
        </p:nvSpPr>
        <p:spPr>
          <a:xfrm>
            <a:off x="2289120" y="3222683"/>
            <a:ext cx="396972" cy="297721"/>
          </a:xfrm>
          <a:prstGeom prst="leftRightArrow">
            <a:avLst/>
          </a:prstGeom>
          <a:solidFill>
            <a:srgbClr val="FFC000">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mn-cs"/>
            </a:endParaRPr>
          </a:p>
        </p:txBody>
      </p:sp>
      <p:sp>
        <p:nvSpPr>
          <p:cNvPr id="29" name="箭头: 左右 28">
            <a:extLst>
              <a:ext uri="{FF2B5EF4-FFF2-40B4-BE49-F238E27FC236}">
                <a16:creationId xmlns:a16="http://schemas.microsoft.com/office/drawing/2014/main" id="{87332412-4A84-41CD-A1C6-B17E649BADC4}"/>
              </a:ext>
            </a:extLst>
          </p:cNvPr>
          <p:cNvSpPr/>
          <p:nvPr/>
        </p:nvSpPr>
        <p:spPr>
          <a:xfrm>
            <a:off x="2289120" y="4083000"/>
            <a:ext cx="396972" cy="297721"/>
          </a:xfrm>
          <a:prstGeom prst="leftRightArrow">
            <a:avLst/>
          </a:prstGeom>
          <a:solidFill>
            <a:srgbClr val="FFC000">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mn-cs"/>
            </a:endParaRPr>
          </a:p>
        </p:txBody>
      </p:sp>
      <p:sp>
        <p:nvSpPr>
          <p:cNvPr id="41" name="矩形: 圆角 40">
            <a:extLst>
              <a:ext uri="{FF2B5EF4-FFF2-40B4-BE49-F238E27FC236}">
                <a16:creationId xmlns:a16="http://schemas.microsoft.com/office/drawing/2014/main" id="{27695B90-3F20-4174-A907-C98E8015C722}"/>
              </a:ext>
            </a:extLst>
          </p:cNvPr>
          <p:cNvSpPr/>
          <p:nvPr/>
        </p:nvSpPr>
        <p:spPr>
          <a:xfrm>
            <a:off x="5606474" y="4005446"/>
            <a:ext cx="1558390" cy="412634"/>
          </a:xfrm>
          <a:prstGeom prst="roundRect">
            <a:avLst/>
          </a:prstGeom>
          <a:solidFill>
            <a:srgbClr val="5B9BD5">
              <a:lumMod val="60000"/>
              <a:lumOff val="4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600" dirty="0"/>
              <a:t>DOTS</a:t>
            </a:r>
            <a:r>
              <a:rPr lang="zh-CN" altLang="en-US" sz="1600" dirty="0"/>
              <a:t>协议</a:t>
            </a:r>
            <a:endParaRPr lang="en-US" sz="1600" dirty="0"/>
          </a:p>
        </p:txBody>
      </p:sp>
      <p:sp>
        <p:nvSpPr>
          <p:cNvPr id="42" name="矩形: 圆角 41">
            <a:extLst>
              <a:ext uri="{FF2B5EF4-FFF2-40B4-BE49-F238E27FC236}">
                <a16:creationId xmlns:a16="http://schemas.microsoft.com/office/drawing/2014/main" id="{FD7C74DB-0D1B-441C-BA3B-66B118F36C62}"/>
              </a:ext>
            </a:extLst>
          </p:cNvPr>
          <p:cNvSpPr/>
          <p:nvPr/>
        </p:nvSpPr>
        <p:spPr>
          <a:xfrm>
            <a:off x="7634270" y="3222683"/>
            <a:ext cx="1558390" cy="412634"/>
          </a:xfrm>
          <a:prstGeom prst="round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600" b="1" dirty="0"/>
              <a:t>多定时器设置</a:t>
            </a:r>
            <a:endParaRPr lang="en-US" sz="1600" b="1" dirty="0"/>
          </a:p>
        </p:txBody>
      </p:sp>
      <p:sp>
        <p:nvSpPr>
          <p:cNvPr id="43" name="矩形: 圆角 42">
            <a:extLst>
              <a:ext uri="{FF2B5EF4-FFF2-40B4-BE49-F238E27FC236}">
                <a16:creationId xmlns:a16="http://schemas.microsoft.com/office/drawing/2014/main" id="{82203FFD-F537-4EC7-9852-307280DD5B5E}"/>
              </a:ext>
            </a:extLst>
          </p:cNvPr>
          <p:cNvSpPr/>
          <p:nvPr/>
        </p:nvSpPr>
        <p:spPr>
          <a:xfrm>
            <a:off x="7634270" y="4005446"/>
            <a:ext cx="1558390" cy="412634"/>
          </a:xfrm>
          <a:prstGeom prst="round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600" b="1" dirty="0"/>
              <a:t>时延</a:t>
            </a:r>
            <a:r>
              <a:rPr lang="en-US" altLang="zh-CN" sz="1600" b="1" dirty="0"/>
              <a:t>-</a:t>
            </a:r>
            <a:r>
              <a:rPr lang="zh-CN" altLang="en-US" sz="1600" b="1" dirty="0"/>
              <a:t>冲突表</a:t>
            </a:r>
            <a:endParaRPr lang="en-US" sz="1600" b="1" dirty="0"/>
          </a:p>
        </p:txBody>
      </p:sp>
      <p:sp>
        <p:nvSpPr>
          <p:cNvPr id="44" name="矩形: 圆角 43">
            <a:extLst>
              <a:ext uri="{FF2B5EF4-FFF2-40B4-BE49-F238E27FC236}">
                <a16:creationId xmlns:a16="http://schemas.microsoft.com/office/drawing/2014/main" id="{E4C27399-0372-4A7C-AADA-27AD4B44A0C8}"/>
              </a:ext>
            </a:extLst>
          </p:cNvPr>
          <p:cNvSpPr/>
          <p:nvPr/>
        </p:nvSpPr>
        <p:spPr>
          <a:xfrm>
            <a:off x="7634270" y="4810602"/>
            <a:ext cx="1677255" cy="412634"/>
          </a:xfrm>
          <a:prstGeom prst="round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600" b="1" dirty="0"/>
              <a:t>数据包状态向量</a:t>
            </a:r>
            <a:endParaRPr lang="en-US" sz="1600" b="1" dirty="0"/>
          </a:p>
        </p:txBody>
      </p:sp>
      <p:sp>
        <p:nvSpPr>
          <p:cNvPr id="45" name="矩形: 圆角 44">
            <a:extLst>
              <a:ext uri="{FF2B5EF4-FFF2-40B4-BE49-F238E27FC236}">
                <a16:creationId xmlns:a16="http://schemas.microsoft.com/office/drawing/2014/main" id="{59603606-F773-46E8-B640-6543AA6499C5}"/>
              </a:ext>
            </a:extLst>
          </p:cNvPr>
          <p:cNvSpPr/>
          <p:nvPr/>
        </p:nvSpPr>
        <p:spPr>
          <a:xfrm>
            <a:off x="10123361" y="2424649"/>
            <a:ext cx="1558390" cy="412634"/>
          </a:xfrm>
          <a:prstGeom prst="roundRect">
            <a:avLst/>
          </a:prstGeom>
          <a:ln w="28575">
            <a:solidFill>
              <a:srgbClr val="B01F24"/>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600" b="1" dirty="0"/>
              <a:t>仿真实验</a:t>
            </a:r>
            <a:endParaRPr lang="en-US" sz="1600" b="1" dirty="0"/>
          </a:p>
        </p:txBody>
      </p:sp>
      <p:sp>
        <p:nvSpPr>
          <p:cNvPr id="48" name="矩形: 圆角 47">
            <a:extLst>
              <a:ext uri="{FF2B5EF4-FFF2-40B4-BE49-F238E27FC236}">
                <a16:creationId xmlns:a16="http://schemas.microsoft.com/office/drawing/2014/main" id="{1021CB8A-9E0F-4654-B5D0-90EB9573AEC5}"/>
              </a:ext>
            </a:extLst>
          </p:cNvPr>
          <p:cNvSpPr/>
          <p:nvPr/>
        </p:nvSpPr>
        <p:spPr>
          <a:xfrm>
            <a:off x="10123361" y="4259403"/>
            <a:ext cx="1558390" cy="412634"/>
          </a:xfrm>
          <a:prstGeom prst="roundRect">
            <a:avLst/>
          </a:prstGeom>
          <a:ln w="28575">
            <a:solidFill>
              <a:srgbClr val="B01F24"/>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600" b="1" dirty="0"/>
              <a:t>开发板实验</a:t>
            </a:r>
            <a:endParaRPr lang="en-US" sz="1600" b="1" dirty="0"/>
          </a:p>
        </p:txBody>
      </p:sp>
      <p:cxnSp>
        <p:nvCxnSpPr>
          <p:cNvPr id="7" name="直接箭头连接符 6">
            <a:extLst>
              <a:ext uri="{FF2B5EF4-FFF2-40B4-BE49-F238E27FC236}">
                <a16:creationId xmlns:a16="http://schemas.microsoft.com/office/drawing/2014/main" id="{235CB3C7-8A7F-46C7-8FFB-CDA510741E1B}"/>
              </a:ext>
            </a:extLst>
          </p:cNvPr>
          <p:cNvCxnSpPr>
            <a:cxnSpLocks/>
            <a:stCxn id="17" idx="3"/>
            <a:endCxn id="41" idx="1"/>
          </p:cNvCxnSpPr>
          <p:nvPr/>
        </p:nvCxnSpPr>
        <p:spPr>
          <a:xfrm>
            <a:off x="5190714" y="4211763"/>
            <a:ext cx="415760" cy="0"/>
          </a:xfrm>
          <a:prstGeom prst="straightConnector1">
            <a:avLst/>
          </a:prstGeom>
          <a:ln w="28575">
            <a:solidFill>
              <a:srgbClr val="04428A"/>
            </a:solidFill>
            <a:tailEnd type="triangle"/>
          </a:ln>
        </p:spPr>
        <p:style>
          <a:lnRef idx="1">
            <a:schemeClr val="accent2"/>
          </a:lnRef>
          <a:fillRef idx="0">
            <a:schemeClr val="accent2"/>
          </a:fillRef>
          <a:effectRef idx="0">
            <a:schemeClr val="accent2"/>
          </a:effectRef>
          <a:fontRef idx="minor">
            <a:schemeClr val="tx1"/>
          </a:fontRef>
        </p:style>
      </p:cxnSp>
      <p:cxnSp>
        <p:nvCxnSpPr>
          <p:cNvPr id="51" name="连接符: 肘形 50">
            <a:extLst>
              <a:ext uri="{FF2B5EF4-FFF2-40B4-BE49-F238E27FC236}">
                <a16:creationId xmlns:a16="http://schemas.microsoft.com/office/drawing/2014/main" id="{2706E8BE-4ABB-470E-BB81-86945234F299}"/>
              </a:ext>
            </a:extLst>
          </p:cNvPr>
          <p:cNvCxnSpPr>
            <a:cxnSpLocks/>
            <a:stCxn id="41" idx="3"/>
            <a:endCxn id="42" idx="1"/>
          </p:cNvCxnSpPr>
          <p:nvPr/>
        </p:nvCxnSpPr>
        <p:spPr>
          <a:xfrm flipV="1">
            <a:off x="7164864" y="3429000"/>
            <a:ext cx="469406" cy="782763"/>
          </a:xfrm>
          <a:prstGeom prst="bentConnector3">
            <a:avLst>
              <a:gd name="adj1" fmla="val 50000"/>
            </a:avLst>
          </a:prstGeom>
          <a:ln w="28575">
            <a:solidFill>
              <a:srgbClr val="04428A"/>
            </a:solidFill>
            <a:tailEnd type="triangle"/>
          </a:ln>
        </p:spPr>
        <p:style>
          <a:lnRef idx="1">
            <a:schemeClr val="accent1"/>
          </a:lnRef>
          <a:fillRef idx="0">
            <a:schemeClr val="accent1"/>
          </a:fillRef>
          <a:effectRef idx="0">
            <a:schemeClr val="accent1"/>
          </a:effectRef>
          <a:fontRef idx="minor">
            <a:schemeClr val="tx1"/>
          </a:fontRef>
        </p:style>
      </p:cxnSp>
      <p:cxnSp>
        <p:nvCxnSpPr>
          <p:cNvPr id="57" name="连接符: 肘形 56">
            <a:extLst>
              <a:ext uri="{FF2B5EF4-FFF2-40B4-BE49-F238E27FC236}">
                <a16:creationId xmlns:a16="http://schemas.microsoft.com/office/drawing/2014/main" id="{46179AA4-19C0-48F9-B223-6454F4624228}"/>
              </a:ext>
            </a:extLst>
          </p:cNvPr>
          <p:cNvCxnSpPr>
            <a:cxnSpLocks/>
            <a:stCxn id="41" idx="3"/>
            <a:endCxn id="44" idx="1"/>
          </p:cNvCxnSpPr>
          <p:nvPr/>
        </p:nvCxnSpPr>
        <p:spPr>
          <a:xfrm>
            <a:off x="7164864" y="4211763"/>
            <a:ext cx="469406" cy="805156"/>
          </a:xfrm>
          <a:prstGeom prst="bentConnector3">
            <a:avLst>
              <a:gd name="adj1" fmla="val 50000"/>
            </a:avLst>
          </a:prstGeom>
          <a:ln w="28575">
            <a:solidFill>
              <a:srgbClr val="04428A"/>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A94518C9-466B-457E-86E3-A8F087880A0B}"/>
              </a:ext>
            </a:extLst>
          </p:cNvPr>
          <p:cNvCxnSpPr>
            <a:cxnSpLocks/>
            <a:stCxn id="41" idx="3"/>
            <a:endCxn id="43" idx="1"/>
          </p:cNvCxnSpPr>
          <p:nvPr/>
        </p:nvCxnSpPr>
        <p:spPr>
          <a:xfrm>
            <a:off x="7164864" y="4211763"/>
            <a:ext cx="469406" cy="0"/>
          </a:xfrm>
          <a:prstGeom prst="straightConnector1">
            <a:avLst/>
          </a:prstGeom>
          <a:ln w="28575">
            <a:solidFill>
              <a:srgbClr val="04428A"/>
            </a:solidFill>
            <a:tailEnd type="triangle"/>
          </a:ln>
        </p:spPr>
        <p:style>
          <a:lnRef idx="1">
            <a:schemeClr val="accent2"/>
          </a:lnRef>
          <a:fillRef idx="0">
            <a:schemeClr val="accent2"/>
          </a:fillRef>
          <a:effectRef idx="0">
            <a:schemeClr val="accent2"/>
          </a:effectRef>
          <a:fontRef idx="minor">
            <a:schemeClr val="tx1"/>
          </a:fontRef>
        </p:style>
      </p:cxnSp>
      <p:sp>
        <p:nvSpPr>
          <p:cNvPr id="68" name="箭头: 虚尾 67">
            <a:extLst>
              <a:ext uri="{FF2B5EF4-FFF2-40B4-BE49-F238E27FC236}">
                <a16:creationId xmlns:a16="http://schemas.microsoft.com/office/drawing/2014/main" id="{B89AC610-AD86-4406-8589-303D944CFF29}"/>
              </a:ext>
            </a:extLst>
          </p:cNvPr>
          <p:cNvSpPr/>
          <p:nvPr/>
        </p:nvSpPr>
        <p:spPr>
          <a:xfrm>
            <a:off x="9551168" y="2460085"/>
            <a:ext cx="469406" cy="341761"/>
          </a:xfrm>
          <a:prstGeom prst="stripedRightArrow">
            <a:avLst/>
          </a:prstGeom>
          <a:solidFill>
            <a:srgbClr val="04428A"/>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9" name="箭头: 虚尾 68">
            <a:extLst>
              <a:ext uri="{FF2B5EF4-FFF2-40B4-BE49-F238E27FC236}">
                <a16:creationId xmlns:a16="http://schemas.microsoft.com/office/drawing/2014/main" id="{81F65969-D5E3-44CF-9E10-93BF84F814E3}"/>
              </a:ext>
            </a:extLst>
          </p:cNvPr>
          <p:cNvSpPr/>
          <p:nvPr/>
        </p:nvSpPr>
        <p:spPr>
          <a:xfrm>
            <a:off x="9551168" y="4309742"/>
            <a:ext cx="469406" cy="341761"/>
          </a:xfrm>
          <a:prstGeom prst="stripedRightArrow">
            <a:avLst/>
          </a:prstGeom>
          <a:solidFill>
            <a:srgbClr val="04428A"/>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2" name="矩形 71">
            <a:extLst>
              <a:ext uri="{FF2B5EF4-FFF2-40B4-BE49-F238E27FC236}">
                <a16:creationId xmlns:a16="http://schemas.microsoft.com/office/drawing/2014/main" id="{9767FBE0-A0D5-4FE1-A1B5-44DCD35CC499}"/>
              </a:ext>
            </a:extLst>
          </p:cNvPr>
          <p:cNvSpPr/>
          <p:nvPr/>
        </p:nvSpPr>
        <p:spPr>
          <a:xfrm>
            <a:off x="1298308" y="928360"/>
            <a:ext cx="8147579" cy="5565975"/>
          </a:xfrm>
          <a:prstGeom prst="rect">
            <a:avLst/>
          </a:prstGeom>
          <a:noFill/>
          <a:ln w="28575">
            <a:solidFill>
              <a:schemeClr val="tx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4204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D24A3FF-5B25-4990-9A49-A62A9E788E91}"/>
              </a:ext>
            </a:extLst>
          </p:cNvPr>
          <p:cNvSpPr/>
          <p:nvPr/>
        </p:nvSpPr>
        <p:spPr>
          <a:xfrm>
            <a:off x="0" y="0"/>
            <a:ext cx="12192000" cy="6858000"/>
          </a:xfrm>
          <a:prstGeom prst="rect">
            <a:avLst/>
          </a:prstGeom>
          <a:blipFill dpi="0" rotWithShape="1">
            <a:blip r:embed="rId3">
              <a:duotone>
                <a:schemeClr val="accent6">
                  <a:shade val="45000"/>
                  <a:satMod val="135000"/>
                </a:schemeClr>
                <a:prstClr val="white"/>
              </a:duotone>
              <a:alphaModFix amt="10000"/>
            </a:blip>
            <a:srcRect/>
            <a:tile tx="-762000" ty="-1905000" sx="100000" sy="100000" flip="none" algn="tl"/>
          </a:blip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Microsoft YaHei"/>
              <a:cs typeface="+mn-cs"/>
            </a:endParaRPr>
          </a:p>
        </p:txBody>
      </p:sp>
      <p:grpSp>
        <p:nvGrpSpPr>
          <p:cNvPr id="5" name="组合 4">
            <a:extLst>
              <a:ext uri="{FF2B5EF4-FFF2-40B4-BE49-F238E27FC236}">
                <a16:creationId xmlns:a16="http://schemas.microsoft.com/office/drawing/2014/main" id="{15DB3149-59ED-4AD9-9833-4E6A4E467A58}"/>
              </a:ext>
            </a:extLst>
          </p:cNvPr>
          <p:cNvGrpSpPr/>
          <p:nvPr/>
        </p:nvGrpSpPr>
        <p:grpSpPr>
          <a:xfrm>
            <a:off x="7027667" y="537616"/>
            <a:ext cx="6961907" cy="7021575"/>
            <a:chOff x="4038600" y="2259880"/>
            <a:chExt cx="2647060" cy="2669747"/>
          </a:xfrm>
          <a:solidFill>
            <a:srgbClr val="A6A6A6">
              <a:alpha val="20000"/>
            </a:srgbClr>
          </a:solidFill>
        </p:grpSpPr>
        <p:sp>
          <p:nvSpPr>
            <p:cNvPr id="6" name="Freeform 105">
              <a:extLst>
                <a:ext uri="{FF2B5EF4-FFF2-40B4-BE49-F238E27FC236}">
                  <a16:creationId xmlns:a16="http://schemas.microsoft.com/office/drawing/2014/main" id="{CA5E94FF-AD77-40B3-833D-B89CEAA89EC3}"/>
                </a:ext>
              </a:extLst>
            </p:cNvPr>
            <p:cNvSpPr>
              <a:spLocks noEditPoints="1"/>
            </p:cNvSpPr>
            <p:nvPr userDrawn="1"/>
          </p:nvSpPr>
          <p:spPr bwMode="auto">
            <a:xfrm>
              <a:off x="4038600" y="2259880"/>
              <a:ext cx="2647060" cy="2669747"/>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7" name="Freeform 106">
              <a:extLst>
                <a:ext uri="{FF2B5EF4-FFF2-40B4-BE49-F238E27FC236}">
                  <a16:creationId xmlns:a16="http://schemas.microsoft.com/office/drawing/2014/main" id="{85A80768-5AF0-4902-8B26-DBE118455082}"/>
                </a:ext>
              </a:extLst>
            </p:cNvPr>
            <p:cNvSpPr>
              <a:spLocks/>
            </p:cNvSpPr>
            <p:nvPr userDrawn="1"/>
          </p:nvSpPr>
          <p:spPr bwMode="auto">
            <a:xfrm>
              <a:off x="4636079" y="2857359"/>
              <a:ext cx="1459664" cy="130840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8" name="Freeform 107">
              <a:extLst>
                <a:ext uri="{FF2B5EF4-FFF2-40B4-BE49-F238E27FC236}">
                  <a16:creationId xmlns:a16="http://schemas.microsoft.com/office/drawing/2014/main" id="{5C9ADF6C-4633-4EFB-BAC0-CD8297CF962F}"/>
                </a:ext>
              </a:extLst>
            </p:cNvPr>
            <p:cNvSpPr>
              <a:spLocks/>
            </p:cNvSpPr>
            <p:nvPr userDrawn="1"/>
          </p:nvSpPr>
          <p:spPr bwMode="auto">
            <a:xfrm>
              <a:off x="4174734" y="3825426"/>
              <a:ext cx="302521" cy="219328"/>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9" name="Freeform 108">
              <a:extLst>
                <a:ext uri="{FF2B5EF4-FFF2-40B4-BE49-F238E27FC236}">
                  <a16:creationId xmlns:a16="http://schemas.microsoft.com/office/drawing/2014/main" id="{EF479A8E-B148-4CA3-8D74-1538A7BBF350}"/>
                </a:ext>
              </a:extLst>
            </p:cNvPr>
            <p:cNvSpPr>
              <a:spLocks/>
            </p:cNvSpPr>
            <p:nvPr userDrawn="1"/>
          </p:nvSpPr>
          <p:spPr bwMode="auto">
            <a:xfrm>
              <a:off x="4265491" y="3984249"/>
              <a:ext cx="287395" cy="234454"/>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0" name="Freeform 109">
              <a:extLst>
                <a:ext uri="{FF2B5EF4-FFF2-40B4-BE49-F238E27FC236}">
                  <a16:creationId xmlns:a16="http://schemas.microsoft.com/office/drawing/2014/main" id="{0036AF95-A86C-457C-9320-D9CC5D1D4809}"/>
                </a:ext>
              </a:extLst>
            </p:cNvPr>
            <p:cNvSpPr>
              <a:spLocks/>
            </p:cNvSpPr>
            <p:nvPr userDrawn="1"/>
          </p:nvSpPr>
          <p:spPr bwMode="auto">
            <a:xfrm>
              <a:off x="4348684" y="4120384"/>
              <a:ext cx="287395" cy="249580"/>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1" name="Freeform 110">
              <a:extLst>
                <a:ext uri="{FF2B5EF4-FFF2-40B4-BE49-F238E27FC236}">
                  <a16:creationId xmlns:a16="http://schemas.microsoft.com/office/drawing/2014/main" id="{C33E07B6-C782-4E05-83B8-662CEF87E625}"/>
                </a:ext>
              </a:extLst>
            </p:cNvPr>
            <p:cNvSpPr>
              <a:spLocks/>
            </p:cNvSpPr>
            <p:nvPr userDrawn="1"/>
          </p:nvSpPr>
          <p:spPr bwMode="auto">
            <a:xfrm>
              <a:off x="4583138" y="4332148"/>
              <a:ext cx="181513" cy="219328"/>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2" name="Freeform 111">
              <a:extLst>
                <a:ext uri="{FF2B5EF4-FFF2-40B4-BE49-F238E27FC236}">
                  <a16:creationId xmlns:a16="http://schemas.microsoft.com/office/drawing/2014/main" id="{CAB6E7FD-9FC4-46D6-A8AF-3610A8E9840E}"/>
                </a:ext>
              </a:extLst>
            </p:cNvPr>
            <p:cNvSpPr>
              <a:spLocks noEditPoints="1"/>
            </p:cNvSpPr>
            <p:nvPr userDrawn="1"/>
          </p:nvSpPr>
          <p:spPr bwMode="auto">
            <a:xfrm>
              <a:off x="4643642" y="4392652"/>
              <a:ext cx="219328" cy="264706"/>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3" name="Freeform 112">
              <a:extLst>
                <a:ext uri="{FF2B5EF4-FFF2-40B4-BE49-F238E27FC236}">
                  <a16:creationId xmlns:a16="http://schemas.microsoft.com/office/drawing/2014/main" id="{A53C287A-22DF-43FE-9E28-39FFE3628832}"/>
                </a:ext>
              </a:extLst>
            </p:cNvPr>
            <p:cNvSpPr>
              <a:spLocks/>
            </p:cNvSpPr>
            <p:nvPr/>
          </p:nvSpPr>
          <p:spPr bwMode="auto">
            <a:xfrm>
              <a:off x="4794903" y="4438031"/>
              <a:ext cx="242017" cy="294958"/>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4" name="Freeform 113">
              <a:extLst>
                <a:ext uri="{FF2B5EF4-FFF2-40B4-BE49-F238E27FC236}">
                  <a16:creationId xmlns:a16="http://schemas.microsoft.com/office/drawing/2014/main" id="{D0895BDF-F5F6-4F2C-B827-A0624BBEDDAA}"/>
                </a:ext>
              </a:extLst>
            </p:cNvPr>
            <p:cNvSpPr>
              <a:spLocks/>
            </p:cNvSpPr>
            <p:nvPr userDrawn="1"/>
          </p:nvSpPr>
          <p:spPr bwMode="auto">
            <a:xfrm>
              <a:off x="4983978" y="4506098"/>
              <a:ext cx="173950" cy="272269"/>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5" name="Freeform 114">
              <a:extLst>
                <a:ext uri="{FF2B5EF4-FFF2-40B4-BE49-F238E27FC236}">
                  <a16:creationId xmlns:a16="http://schemas.microsoft.com/office/drawing/2014/main" id="{65F4D8D5-1F09-4DF9-96C8-4212FAF8D7A2}"/>
                </a:ext>
              </a:extLst>
            </p:cNvPr>
            <p:cNvSpPr>
              <a:spLocks/>
            </p:cNvSpPr>
            <p:nvPr userDrawn="1"/>
          </p:nvSpPr>
          <p:spPr bwMode="auto">
            <a:xfrm>
              <a:off x="5301626" y="4543913"/>
              <a:ext cx="143698" cy="249580"/>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6" name="Freeform 115">
              <a:extLst>
                <a:ext uri="{FF2B5EF4-FFF2-40B4-BE49-F238E27FC236}">
                  <a16:creationId xmlns:a16="http://schemas.microsoft.com/office/drawing/2014/main" id="{66B894D5-DA3E-47F9-A730-B217E7838A50}"/>
                </a:ext>
              </a:extLst>
            </p:cNvPr>
            <p:cNvSpPr>
              <a:spLocks/>
            </p:cNvSpPr>
            <p:nvPr userDrawn="1"/>
          </p:nvSpPr>
          <p:spPr bwMode="auto">
            <a:xfrm>
              <a:off x="5460449" y="4521224"/>
              <a:ext cx="158824" cy="272269"/>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7" name="Freeform 116">
              <a:extLst>
                <a:ext uri="{FF2B5EF4-FFF2-40B4-BE49-F238E27FC236}">
                  <a16:creationId xmlns:a16="http://schemas.microsoft.com/office/drawing/2014/main" id="{B25EF5FC-11D3-4081-B8D2-BF7D1A264C65}"/>
                </a:ext>
              </a:extLst>
            </p:cNvPr>
            <p:cNvSpPr>
              <a:spLocks/>
            </p:cNvSpPr>
            <p:nvPr userDrawn="1"/>
          </p:nvSpPr>
          <p:spPr bwMode="auto">
            <a:xfrm>
              <a:off x="5611710" y="4506098"/>
              <a:ext cx="105882" cy="249580"/>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8" name="Freeform 117">
              <a:extLst>
                <a:ext uri="{FF2B5EF4-FFF2-40B4-BE49-F238E27FC236}">
                  <a16:creationId xmlns:a16="http://schemas.microsoft.com/office/drawing/2014/main" id="{CC3FCC39-D27F-44F5-A173-F69846EB0D84}"/>
                </a:ext>
              </a:extLst>
            </p:cNvPr>
            <p:cNvSpPr>
              <a:spLocks/>
            </p:cNvSpPr>
            <p:nvPr userDrawn="1"/>
          </p:nvSpPr>
          <p:spPr bwMode="auto">
            <a:xfrm>
              <a:off x="5664651" y="4438031"/>
              <a:ext cx="173950" cy="279832"/>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9" name="Freeform 118">
              <a:extLst>
                <a:ext uri="{FF2B5EF4-FFF2-40B4-BE49-F238E27FC236}">
                  <a16:creationId xmlns:a16="http://schemas.microsoft.com/office/drawing/2014/main" id="{AF47BA9B-1AC0-4A2F-B8EA-BBC12C767F85}"/>
                </a:ext>
              </a:extLst>
            </p:cNvPr>
            <p:cNvSpPr>
              <a:spLocks/>
            </p:cNvSpPr>
            <p:nvPr userDrawn="1"/>
          </p:nvSpPr>
          <p:spPr bwMode="auto">
            <a:xfrm>
              <a:off x="5808348" y="4369963"/>
              <a:ext cx="249580" cy="287395"/>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0" name="Freeform 119">
              <a:extLst>
                <a:ext uri="{FF2B5EF4-FFF2-40B4-BE49-F238E27FC236}">
                  <a16:creationId xmlns:a16="http://schemas.microsoft.com/office/drawing/2014/main" id="{576FD243-5A2F-4E29-A3A1-5DF612DED91E}"/>
                </a:ext>
              </a:extLst>
            </p:cNvPr>
            <p:cNvSpPr>
              <a:spLocks noEditPoints="1"/>
            </p:cNvSpPr>
            <p:nvPr userDrawn="1"/>
          </p:nvSpPr>
          <p:spPr bwMode="auto">
            <a:xfrm>
              <a:off x="5936920" y="4309459"/>
              <a:ext cx="257143" cy="257143"/>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1" name="Freeform 120">
              <a:extLst>
                <a:ext uri="{FF2B5EF4-FFF2-40B4-BE49-F238E27FC236}">
                  <a16:creationId xmlns:a16="http://schemas.microsoft.com/office/drawing/2014/main" id="{BAB1BB90-574F-438D-A00A-AD9EA61F232D}"/>
                </a:ext>
              </a:extLst>
            </p:cNvPr>
            <p:cNvSpPr>
              <a:spLocks/>
            </p:cNvSpPr>
            <p:nvPr userDrawn="1"/>
          </p:nvSpPr>
          <p:spPr bwMode="auto">
            <a:xfrm>
              <a:off x="6073054" y="4196014"/>
              <a:ext cx="257143" cy="219328"/>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2" name="Freeform 121">
              <a:extLst>
                <a:ext uri="{FF2B5EF4-FFF2-40B4-BE49-F238E27FC236}">
                  <a16:creationId xmlns:a16="http://schemas.microsoft.com/office/drawing/2014/main" id="{433B01C4-B4D6-41EC-B313-96E8AF87CB3D}"/>
                </a:ext>
              </a:extLst>
            </p:cNvPr>
            <p:cNvSpPr>
              <a:spLocks/>
            </p:cNvSpPr>
            <p:nvPr userDrawn="1"/>
          </p:nvSpPr>
          <p:spPr bwMode="auto">
            <a:xfrm>
              <a:off x="6156248" y="4120384"/>
              <a:ext cx="234454" cy="158823"/>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3" name="Freeform 122">
              <a:extLst>
                <a:ext uri="{FF2B5EF4-FFF2-40B4-BE49-F238E27FC236}">
                  <a16:creationId xmlns:a16="http://schemas.microsoft.com/office/drawing/2014/main" id="{5B77FF11-5D65-4268-A547-C1E134BA1599}"/>
                </a:ext>
              </a:extLst>
            </p:cNvPr>
            <p:cNvSpPr>
              <a:spLocks/>
            </p:cNvSpPr>
            <p:nvPr userDrawn="1"/>
          </p:nvSpPr>
          <p:spPr bwMode="auto">
            <a:xfrm>
              <a:off x="6194063" y="3953997"/>
              <a:ext cx="272269" cy="211765"/>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4" name="Freeform 123">
              <a:extLst>
                <a:ext uri="{FF2B5EF4-FFF2-40B4-BE49-F238E27FC236}">
                  <a16:creationId xmlns:a16="http://schemas.microsoft.com/office/drawing/2014/main" id="{712DF21D-7D89-4695-A376-64C149701048}"/>
                </a:ext>
              </a:extLst>
            </p:cNvPr>
            <p:cNvSpPr>
              <a:spLocks/>
            </p:cNvSpPr>
            <p:nvPr userDrawn="1"/>
          </p:nvSpPr>
          <p:spPr bwMode="auto">
            <a:xfrm>
              <a:off x="6254567" y="3810300"/>
              <a:ext cx="272269" cy="173950"/>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5" name="Freeform 124">
              <a:extLst>
                <a:ext uri="{FF2B5EF4-FFF2-40B4-BE49-F238E27FC236}">
                  <a16:creationId xmlns:a16="http://schemas.microsoft.com/office/drawing/2014/main" id="{999CAAF6-E365-46DC-875A-8C619913C104}"/>
                </a:ext>
              </a:extLst>
            </p:cNvPr>
            <p:cNvSpPr>
              <a:spLocks/>
            </p:cNvSpPr>
            <p:nvPr userDrawn="1"/>
          </p:nvSpPr>
          <p:spPr bwMode="auto">
            <a:xfrm>
              <a:off x="4462130" y="4286770"/>
              <a:ext cx="257143" cy="189076"/>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6" name="Freeform 125">
              <a:extLst>
                <a:ext uri="{FF2B5EF4-FFF2-40B4-BE49-F238E27FC236}">
                  <a16:creationId xmlns:a16="http://schemas.microsoft.com/office/drawing/2014/main" id="{DE9D805D-1620-4BE2-8465-05B3FA89C86B}"/>
                </a:ext>
              </a:extLst>
            </p:cNvPr>
            <p:cNvSpPr>
              <a:spLocks noEditPoints="1"/>
            </p:cNvSpPr>
            <p:nvPr userDrawn="1"/>
          </p:nvSpPr>
          <p:spPr bwMode="auto">
            <a:xfrm>
              <a:off x="4938600" y="4203577"/>
              <a:ext cx="801681" cy="249580"/>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7" name="Freeform 126">
              <a:extLst>
                <a:ext uri="{FF2B5EF4-FFF2-40B4-BE49-F238E27FC236}">
                  <a16:creationId xmlns:a16="http://schemas.microsoft.com/office/drawing/2014/main" id="{6E770AFC-3D56-47C3-83CD-89B6FE546FE6}"/>
                </a:ext>
              </a:extLst>
            </p:cNvPr>
            <p:cNvSpPr>
              <a:spLocks/>
            </p:cNvSpPr>
            <p:nvPr userDrawn="1"/>
          </p:nvSpPr>
          <p:spPr bwMode="auto">
            <a:xfrm>
              <a:off x="5778096" y="2774166"/>
              <a:ext cx="105882" cy="105882"/>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8" name="Freeform 127">
              <a:extLst>
                <a:ext uri="{FF2B5EF4-FFF2-40B4-BE49-F238E27FC236}">
                  <a16:creationId xmlns:a16="http://schemas.microsoft.com/office/drawing/2014/main" id="{7CB66407-D33F-4E92-AB5F-7529EEA63230}"/>
                </a:ext>
              </a:extLst>
            </p:cNvPr>
            <p:cNvSpPr>
              <a:spLocks/>
            </p:cNvSpPr>
            <p:nvPr userDrawn="1"/>
          </p:nvSpPr>
          <p:spPr bwMode="auto">
            <a:xfrm>
              <a:off x="5505827" y="2456519"/>
              <a:ext cx="385714" cy="340336"/>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9" name="Freeform 128">
              <a:extLst>
                <a:ext uri="{FF2B5EF4-FFF2-40B4-BE49-F238E27FC236}">
                  <a16:creationId xmlns:a16="http://schemas.microsoft.com/office/drawing/2014/main" id="{ABC96426-11FA-4693-884B-69A5F524C224}"/>
                </a:ext>
              </a:extLst>
            </p:cNvPr>
            <p:cNvSpPr>
              <a:spLocks/>
            </p:cNvSpPr>
            <p:nvPr userDrawn="1"/>
          </p:nvSpPr>
          <p:spPr bwMode="auto">
            <a:xfrm>
              <a:off x="4862970" y="2668283"/>
              <a:ext cx="151261" cy="310084"/>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0" name="Freeform 129">
              <a:extLst>
                <a:ext uri="{FF2B5EF4-FFF2-40B4-BE49-F238E27FC236}">
                  <a16:creationId xmlns:a16="http://schemas.microsoft.com/office/drawing/2014/main" id="{62B95493-1B59-46DC-87B0-1A33C8E1ADCB}"/>
                </a:ext>
              </a:extLst>
            </p:cNvPr>
            <p:cNvSpPr>
              <a:spLocks/>
            </p:cNvSpPr>
            <p:nvPr userDrawn="1"/>
          </p:nvSpPr>
          <p:spPr bwMode="auto">
            <a:xfrm>
              <a:off x="5067172" y="2592653"/>
              <a:ext cx="121008" cy="121008"/>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1" name="Freeform 130">
              <a:extLst>
                <a:ext uri="{FF2B5EF4-FFF2-40B4-BE49-F238E27FC236}">
                  <a16:creationId xmlns:a16="http://schemas.microsoft.com/office/drawing/2014/main" id="{B4E9E3A2-33B6-4199-924E-F825770F9DF5}"/>
                </a:ext>
              </a:extLst>
            </p:cNvPr>
            <p:cNvSpPr>
              <a:spLocks/>
            </p:cNvSpPr>
            <p:nvPr userDrawn="1"/>
          </p:nvSpPr>
          <p:spPr bwMode="auto">
            <a:xfrm>
              <a:off x="4855407" y="2638031"/>
              <a:ext cx="90756" cy="105882"/>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2" name="Freeform 131">
              <a:extLst>
                <a:ext uri="{FF2B5EF4-FFF2-40B4-BE49-F238E27FC236}">
                  <a16:creationId xmlns:a16="http://schemas.microsoft.com/office/drawing/2014/main" id="{22DA8431-A659-4EAC-B297-7BB2C7193480}"/>
                </a:ext>
              </a:extLst>
            </p:cNvPr>
            <p:cNvSpPr>
              <a:spLocks/>
            </p:cNvSpPr>
            <p:nvPr userDrawn="1"/>
          </p:nvSpPr>
          <p:spPr bwMode="auto">
            <a:xfrm>
              <a:off x="5029357" y="2471645"/>
              <a:ext cx="143698" cy="158823"/>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3" name="Freeform 132">
              <a:extLst>
                <a:ext uri="{FF2B5EF4-FFF2-40B4-BE49-F238E27FC236}">
                  <a16:creationId xmlns:a16="http://schemas.microsoft.com/office/drawing/2014/main" id="{7D94DE93-DE4B-4A82-8D17-7B5A53F4718E}"/>
                </a:ext>
              </a:extLst>
            </p:cNvPr>
            <p:cNvSpPr>
              <a:spLocks/>
            </p:cNvSpPr>
            <p:nvPr userDrawn="1"/>
          </p:nvSpPr>
          <p:spPr bwMode="auto">
            <a:xfrm>
              <a:off x="4855407" y="2509460"/>
              <a:ext cx="90756" cy="98319"/>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4" name="Freeform 133">
              <a:extLst>
                <a:ext uri="{FF2B5EF4-FFF2-40B4-BE49-F238E27FC236}">
                  <a16:creationId xmlns:a16="http://schemas.microsoft.com/office/drawing/2014/main" id="{86C636EB-473B-4F46-993E-34418EE09B91}"/>
                </a:ext>
              </a:extLst>
            </p:cNvPr>
            <p:cNvSpPr>
              <a:spLocks/>
            </p:cNvSpPr>
            <p:nvPr userDrawn="1"/>
          </p:nvSpPr>
          <p:spPr bwMode="auto">
            <a:xfrm>
              <a:off x="4356247" y="2880048"/>
              <a:ext cx="355462" cy="627731"/>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5" name="Freeform 134">
              <a:extLst>
                <a:ext uri="{FF2B5EF4-FFF2-40B4-BE49-F238E27FC236}">
                  <a16:creationId xmlns:a16="http://schemas.microsoft.com/office/drawing/2014/main" id="{C811055B-A46B-40C8-BB22-641FF430FE2E}"/>
                </a:ext>
              </a:extLst>
            </p:cNvPr>
            <p:cNvSpPr>
              <a:spLocks/>
            </p:cNvSpPr>
            <p:nvPr userDrawn="1"/>
          </p:nvSpPr>
          <p:spPr bwMode="auto">
            <a:xfrm>
              <a:off x="4303306" y="3235510"/>
              <a:ext cx="98319" cy="83193"/>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6" name="Freeform 135">
              <a:extLst>
                <a:ext uri="{FF2B5EF4-FFF2-40B4-BE49-F238E27FC236}">
                  <a16:creationId xmlns:a16="http://schemas.microsoft.com/office/drawing/2014/main" id="{52D8C7B4-289D-4089-8B92-0A6444C1B624}"/>
                </a:ext>
              </a:extLst>
            </p:cNvPr>
            <p:cNvSpPr>
              <a:spLocks/>
            </p:cNvSpPr>
            <p:nvPr userDrawn="1"/>
          </p:nvSpPr>
          <p:spPr bwMode="auto">
            <a:xfrm>
              <a:off x="4212550" y="3137191"/>
              <a:ext cx="105882" cy="98319"/>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7" name="Freeform 136">
              <a:extLst>
                <a:ext uri="{FF2B5EF4-FFF2-40B4-BE49-F238E27FC236}">
                  <a16:creationId xmlns:a16="http://schemas.microsoft.com/office/drawing/2014/main" id="{557B5973-68A4-492F-A41D-6134B9B68D86}"/>
                </a:ext>
              </a:extLst>
            </p:cNvPr>
            <p:cNvSpPr>
              <a:spLocks/>
            </p:cNvSpPr>
            <p:nvPr userDrawn="1"/>
          </p:nvSpPr>
          <p:spPr bwMode="auto">
            <a:xfrm>
              <a:off x="4749525" y="3212821"/>
              <a:ext cx="1232773" cy="1066386"/>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8" name="Freeform 137">
              <a:extLst>
                <a:ext uri="{FF2B5EF4-FFF2-40B4-BE49-F238E27FC236}">
                  <a16:creationId xmlns:a16="http://schemas.microsoft.com/office/drawing/2014/main" id="{D8990FAF-28BF-45A9-AAF5-46FA81986CDB}"/>
                </a:ext>
              </a:extLst>
            </p:cNvPr>
            <p:cNvSpPr>
              <a:spLocks noEditPoints="1"/>
            </p:cNvSpPr>
            <p:nvPr userDrawn="1"/>
          </p:nvSpPr>
          <p:spPr bwMode="auto">
            <a:xfrm>
              <a:off x="6004987" y="2993493"/>
              <a:ext cx="484034" cy="325210"/>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9" name="Freeform 138">
              <a:extLst>
                <a:ext uri="{FF2B5EF4-FFF2-40B4-BE49-F238E27FC236}">
                  <a16:creationId xmlns:a16="http://schemas.microsoft.com/office/drawing/2014/main" id="{715D988F-0CB4-4028-ABA0-C728BB940574}"/>
                </a:ext>
              </a:extLst>
            </p:cNvPr>
            <p:cNvSpPr>
              <a:spLocks/>
            </p:cNvSpPr>
            <p:nvPr userDrawn="1"/>
          </p:nvSpPr>
          <p:spPr bwMode="auto">
            <a:xfrm>
              <a:off x="6194063" y="2940552"/>
              <a:ext cx="75630" cy="143697"/>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40" name="Freeform 139">
              <a:extLst>
                <a:ext uri="{FF2B5EF4-FFF2-40B4-BE49-F238E27FC236}">
                  <a16:creationId xmlns:a16="http://schemas.microsoft.com/office/drawing/2014/main" id="{241CFF67-BB26-4952-9A29-B292E7659A01}"/>
                </a:ext>
              </a:extLst>
            </p:cNvPr>
            <p:cNvSpPr>
              <a:spLocks/>
            </p:cNvSpPr>
            <p:nvPr userDrawn="1"/>
          </p:nvSpPr>
          <p:spPr bwMode="auto">
            <a:xfrm>
              <a:off x="6194063" y="2940552"/>
              <a:ext cx="75630" cy="143697"/>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41" name="Freeform 140">
              <a:extLst>
                <a:ext uri="{FF2B5EF4-FFF2-40B4-BE49-F238E27FC236}">
                  <a16:creationId xmlns:a16="http://schemas.microsoft.com/office/drawing/2014/main" id="{8FD41C9C-EFAD-491C-9103-21FBEB2DE728}"/>
                </a:ext>
              </a:extLst>
            </p:cNvPr>
            <p:cNvSpPr>
              <a:spLocks/>
            </p:cNvSpPr>
            <p:nvPr userDrawn="1"/>
          </p:nvSpPr>
          <p:spPr bwMode="auto">
            <a:xfrm>
              <a:off x="6118433" y="2993493"/>
              <a:ext cx="52941" cy="68067"/>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42" name="Freeform 141">
              <a:extLst>
                <a:ext uri="{FF2B5EF4-FFF2-40B4-BE49-F238E27FC236}">
                  <a16:creationId xmlns:a16="http://schemas.microsoft.com/office/drawing/2014/main" id="{1727935D-B132-4AA3-85AC-C7CDCA5CCB7A}"/>
                </a:ext>
              </a:extLst>
            </p:cNvPr>
            <p:cNvSpPr>
              <a:spLocks/>
            </p:cNvSpPr>
            <p:nvPr userDrawn="1"/>
          </p:nvSpPr>
          <p:spPr bwMode="auto">
            <a:xfrm>
              <a:off x="6118433" y="2993493"/>
              <a:ext cx="52941" cy="68067"/>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grpSp>
      <p:sp>
        <p:nvSpPr>
          <p:cNvPr id="2" name="文本占位符 1">
            <a:extLst>
              <a:ext uri="{FF2B5EF4-FFF2-40B4-BE49-F238E27FC236}">
                <a16:creationId xmlns:a16="http://schemas.microsoft.com/office/drawing/2014/main" id="{ED4E362B-FA84-4446-A625-CEBAAB56C157}"/>
              </a:ext>
            </a:extLst>
          </p:cNvPr>
          <p:cNvSpPr>
            <a:spLocks noGrp="1"/>
          </p:cNvSpPr>
          <p:nvPr>
            <p:ph type="body" sz="quarter" idx="14"/>
          </p:nvPr>
        </p:nvSpPr>
        <p:spPr/>
        <p:txBody>
          <a:bodyPr/>
          <a:lstStyle/>
          <a:p>
            <a:r>
              <a:rPr lang="zh-CN" altLang="en-US" dirty="0"/>
              <a:t>答辩人：黄铖</a:t>
            </a:r>
          </a:p>
        </p:txBody>
      </p:sp>
      <p:sp>
        <p:nvSpPr>
          <p:cNvPr id="43" name="副标题 2">
            <a:extLst>
              <a:ext uri="{FF2B5EF4-FFF2-40B4-BE49-F238E27FC236}">
                <a16:creationId xmlns:a16="http://schemas.microsoft.com/office/drawing/2014/main" id="{4BBA5D3B-43C7-46C1-9FE1-B7309C1138DE}"/>
              </a:ext>
            </a:extLst>
          </p:cNvPr>
          <p:cNvSpPr txBox="1">
            <a:spLocks/>
          </p:cNvSpPr>
          <p:nvPr/>
        </p:nvSpPr>
        <p:spPr>
          <a:xfrm>
            <a:off x="1515340" y="3841753"/>
            <a:ext cx="3225354" cy="617036"/>
          </a:xfrm>
          <a:prstGeom prst="rect">
            <a:avLst/>
          </a:prstGeom>
        </p:spPr>
        <p:txBody>
          <a:bodyPr vert="horz" lIns="0" tIns="45720" rIns="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4428A"/>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zh-CN" altLang="zh-CN" sz="1400" b="1" kern="1200" dirty="0">
              <a:solidFill>
                <a:schemeClr val="tx1">
                  <a:lumMod val="75000"/>
                  <a:lumOff val="25000"/>
                </a:schemeClr>
              </a:solidFill>
              <a:effectLst/>
              <a:latin typeface="+mn-lt"/>
              <a:ea typeface="+mn-ea"/>
              <a:cs typeface="+mn-cs"/>
            </a:endParaRPr>
          </a:p>
        </p:txBody>
      </p:sp>
    </p:spTree>
    <p:extLst>
      <p:ext uri="{BB962C8B-B14F-4D97-AF65-F5344CB8AC3E}">
        <p14:creationId xmlns:p14="http://schemas.microsoft.com/office/powerpoint/2010/main" val="3712324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7BA6B34F-1095-4AA9-9FA3-32FB5DBA4A2F}"/>
              </a:ext>
            </a:extLst>
          </p:cNvPr>
          <p:cNvGrpSpPr/>
          <p:nvPr/>
        </p:nvGrpSpPr>
        <p:grpSpPr>
          <a:xfrm>
            <a:off x="7027667" y="537616"/>
            <a:ext cx="6961907" cy="7021575"/>
            <a:chOff x="4038600" y="2259880"/>
            <a:chExt cx="2647060" cy="2669747"/>
          </a:xfrm>
          <a:solidFill>
            <a:srgbClr val="A6A6A6">
              <a:alpha val="20000"/>
            </a:srgbClr>
          </a:solidFill>
        </p:grpSpPr>
        <p:sp>
          <p:nvSpPr>
            <p:cNvPr id="6" name="Freeform 105">
              <a:extLst>
                <a:ext uri="{FF2B5EF4-FFF2-40B4-BE49-F238E27FC236}">
                  <a16:creationId xmlns:a16="http://schemas.microsoft.com/office/drawing/2014/main" id="{AEACAFD7-8CD2-4851-9DF5-532299C34ED7}"/>
                </a:ext>
              </a:extLst>
            </p:cNvPr>
            <p:cNvSpPr>
              <a:spLocks noEditPoints="1"/>
            </p:cNvSpPr>
            <p:nvPr userDrawn="1"/>
          </p:nvSpPr>
          <p:spPr bwMode="auto">
            <a:xfrm>
              <a:off x="4038600" y="2259880"/>
              <a:ext cx="2647060" cy="2669747"/>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7" name="Freeform 106">
              <a:extLst>
                <a:ext uri="{FF2B5EF4-FFF2-40B4-BE49-F238E27FC236}">
                  <a16:creationId xmlns:a16="http://schemas.microsoft.com/office/drawing/2014/main" id="{E777FC6C-7E1A-44CF-BBAE-D121B2711723}"/>
                </a:ext>
              </a:extLst>
            </p:cNvPr>
            <p:cNvSpPr>
              <a:spLocks/>
            </p:cNvSpPr>
            <p:nvPr userDrawn="1"/>
          </p:nvSpPr>
          <p:spPr bwMode="auto">
            <a:xfrm>
              <a:off x="4636079" y="2857359"/>
              <a:ext cx="1459664" cy="130840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8" name="Freeform 107">
              <a:extLst>
                <a:ext uri="{FF2B5EF4-FFF2-40B4-BE49-F238E27FC236}">
                  <a16:creationId xmlns:a16="http://schemas.microsoft.com/office/drawing/2014/main" id="{36F8082A-3F76-40F4-9F47-83E775854186}"/>
                </a:ext>
              </a:extLst>
            </p:cNvPr>
            <p:cNvSpPr>
              <a:spLocks/>
            </p:cNvSpPr>
            <p:nvPr userDrawn="1"/>
          </p:nvSpPr>
          <p:spPr bwMode="auto">
            <a:xfrm>
              <a:off x="4174734" y="3825426"/>
              <a:ext cx="302521" cy="219328"/>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9" name="Freeform 108">
              <a:extLst>
                <a:ext uri="{FF2B5EF4-FFF2-40B4-BE49-F238E27FC236}">
                  <a16:creationId xmlns:a16="http://schemas.microsoft.com/office/drawing/2014/main" id="{DF6771ED-587C-4E52-8B5A-9D7BA5AB3A4B}"/>
                </a:ext>
              </a:extLst>
            </p:cNvPr>
            <p:cNvSpPr>
              <a:spLocks/>
            </p:cNvSpPr>
            <p:nvPr userDrawn="1"/>
          </p:nvSpPr>
          <p:spPr bwMode="auto">
            <a:xfrm>
              <a:off x="4265491" y="3984249"/>
              <a:ext cx="287395" cy="234454"/>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0" name="Freeform 109">
              <a:extLst>
                <a:ext uri="{FF2B5EF4-FFF2-40B4-BE49-F238E27FC236}">
                  <a16:creationId xmlns:a16="http://schemas.microsoft.com/office/drawing/2014/main" id="{AEF9C0F6-A509-41A8-97B5-E2D473CAA116}"/>
                </a:ext>
              </a:extLst>
            </p:cNvPr>
            <p:cNvSpPr>
              <a:spLocks/>
            </p:cNvSpPr>
            <p:nvPr userDrawn="1"/>
          </p:nvSpPr>
          <p:spPr bwMode="auto">
            <a:xfrm>
              <a:off x="4348684" y="4120384"/>
              <a:ext cx="287395" cy="249580"/>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1" name="Freeform 110">
              <a:extLst>
                <a:ext uri="{FF2B5EF4-FFF2-40B4-BE49-F238E27FC236}">
                  <a16:creationId xmlns:a16="http://schemas.microsoft.com/office/drawing/2014/main" id="{E7BDE460-8171-489C-89C6-BFBBEA2DD347}"/>
                </a:ext>
              </a:extLst>
            </p:cNvPr>
            <p:cNvSpPr>
              <a:spLocks/>
            </p:cNvSpPr>
            <p:nvPr userDrawn="1"/>
          </p:nvSpPr>
          <p:spPr bwMode="auto">
            <a:xfrm>
              <a:off x="4583138" y="4332148"/>
              <a:ext cx="181513" cy="219328"/>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2" name="Freeform 111">
              <a:extLst>
                <a:ext uri="{FF2B5EF4-FFF2-40B4-BE49-F238E27FC236}">
                  <a16:creationId xmlns:a16="http://schemas.microsoft.com/office/drawing/2014/main" id="{AE19B8C3-1874-4D0B-82BA-DC387529B52E}"/>
                </a:ext>
              </a:extLst>
            </p:cNvPr>
            <p:cNvSpPr>
              <a:spLocks noEditPoints="1"/>
            </p:cNvSpPr>
            <p:nvPr userDrawn="1"/>
          </p:nvSpPr>
          <p:spPr bwMode="auto">
            <a:xfrm>
              <a:off x="4643642" y="4392652"/>
              <a:ext cx="219328" cy="264706"/>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3" name="Freeform 112">
              <a:extLst>
                <a:ext uri="{FF2B5EF4-FFF2-40B4-BE49-F238E27FC236}">
                  <a16:creationId xmlns:a16="http://schemas.microsoft.com/office/drawing/2014/main" id="{6A9C200D-F2D8-405E-B055-920E9C346F27}"/>
                </a:ext>
              </a:extLst>
            </p:cNvPr>
            <p:cNvSpPr>
              <a:spLocks/>
            </p:cNvSpPr>
            <p:nvPr/>
          </p:nvSpPr>
          <p:spPr bwMode="auto">
            <a:xfrm>
              <a:off x="4794903" y="4438031"/>
              <a:ext cx="242017" cy="294958"/>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4" name="Freeform 113">
              <a:extLst>
                <a:ext uri="{FF2B5EF4-FFF2-40B4-BE49-F238E27FC236}">
                  <a16:creationId xmlns:a16="http://schemas.microsoft.com/office/drawing/2014/main" id="{79D64961-723F-4942-9007-A0B9C11912E6}"/>
                </a:ext>
              </a:extLst>
            </p:cNvPr>
            <p:cNvSpPr>
              <a:spLocks/>
            </p:cNvSpPr>
            <p:nvPr userDrawn="1"/>
          </p:nvSpPr>
          <p:spPr bwMode="auto">
            <a:xfrm>
              <a:off x="4983978" y="4506098"/>
              <a:ext cx="173950" cy="272269"/>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5" name="Freeform 114">
              <a:extLst>
                <a:ext uri="{FF2B5EF4-FFF2-40B4-BE49-F238E27FC236}">
                  <a16:creationId xmlns:a16="http://schemas.microsoft.com/office/drawing/2014/main" id="{BEA6281E-7FA3-4350-9E1A-ACF8DD23B645}"/>
                </a:ext>
              </a:extLst>
            </p:cNvPr>
            <p:cNvSpPr>
              <a:spLocks/>
            </p:cNvSpPr>
            <p:nvPr userDrawn="1"/>
          </p:nvSpPr>
          <p:spPr bwMode="auto">
            <a:xfrm>
              <a:off x="5301626" y="4543913"/>
              <a:ext cx="143698" cy="249580"/>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6" name="Freeform 115">
              <a:extLst>
                <a:ext uri="{FF2B5EF4-FFF2-40B4-BE49-F238E27FC236}">
                  <a16:creationId xmlns:a16="http://schemas.microsoft.com/office/drawing/2014/main" id="{43977110-BEEA-484B-A0D5-55486378E03D}"/>
                </a:ext>
              </a:extLst>
            </p:cNvPr>
            <p:cNvSpPr>
              <a:spLocks/>
            </p:cNvSpPr>
            <p:nvPr userDrawn="1"/>
          </p:nvSpPr>
          <p:spPr bwMode="auto">
            <a:xfrm>
              <a:off x="5460449" y="4521224"/>
              <a:ext cx="158824" cy="272269"/>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7" name="Freeform 116">
              <a:extLst>
                <a:ext uri="{FF2B5EF4-FFF2-40B4-BE49-F238E27FC236}">
                  <a16:creationId xmlns:a16="http://schemas.microsoft.com/office/drawing/2014/main" id="{D264DB9A-110E-4683-80FE-E8DF2D747452}"/>
                </a:ext>
              </a:extLst>
            </p:cNvPr>
            <p:cNvSpPr>
              <a:spLocks/>
            </p:cNvSpPr>
            <p:nvPr userDrawn="1"/>
          </p:nvSpPr>
          <p:spPr bwMode="auto">
            <a:xfrm>
              <a:off x="5611710" y="4506098"/>
              <a:ext cx="105882" cy="249580"/>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8" name="Freeform 117">
              <a:extLst>
                <a:ext uri="{FF2B5EF4-FFF2-40B4-BE49-F238E27FC236}">
                  <a16:creationId xmlns:a16="http://schemas.microsoft.com/office/drawing/2014/main" id="{9876357A-8FD7-445C-A0FA-5DDD25A2B73E}"/>
                </a:ext>
              </a:extLst>
            </p:cNvPr>
            <p:cNvSpPr>
              <a:spLocks/>
            </p:cNvSpPr>
            <p:nvPr userDrawn="1"/>
          </p:nvSpPr>
          <p:spPr bwMode="auto">
            <a:xfrm>
              <a:off x="5664651" y="4438031"/>
              <a:ext cx="173950" cy="279832"/>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9" name="Freeform 118">
              <a:extLst>
                <a:ext uri="{FF2B5EF4-FFF2-40B4-BE49-F238E27FC236}">
                  <a16:creationId xmlns:a16="http://schemas.microsoft.com/office/drawing/2014/main" id="{748C6219-3197-4865-B169-37EAD3DC936B}"/>
                </a:ext>
              </a:extLst>
            </p:cNvPr>
            <p:cNvSpPr>
              <a:spLocks/>
            </p:cNvSpPr>
            <p:nvPr userDrawn="1"/>
          </p:nvSpPr>
          <p:spPr bwMode="auto">
            <a:xfrm>
              <a:off x="5808348" y="4369963"/>
              <a:ext cx="249580" cy="287395"/>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0" name="Freeform 119">
              <a:extLst>
                <a:ext uri="{FF2B5EF4-FFF2-40B4-BE49-F238E27FC236}">
                  <a16:creationId xmlns:a16="http://schemas.microsoft.com/office/drawing/2014/main" id="{2EA6F19F-39FB-46E1-9A7E-3BABC16B58E1}"/>
                </a:ext>
              </a:extLst>
            </p:cNvPr>
            <p:cNvSpPr>
              <a:spLocks noEditPoints="1"/>
            </p:cNvSpPr>
            <p:nvPr userDrawn="1"/>
          </p:nvSpPr>
          <p:spPr bwMode="auto">
            <a:xfrm>
              <a:off x="5936920" y="4309459"/>
              <a:ext cx="257143" cy="257143"/>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1" name="Freeform 120">
              <a:extLst>
                <a:ext uri="{FF2B5EF4-FFF2-40B4-BE49-F238E27FC236}">
                  <a16:creationId xmlns:a16="http://schemas.microsoft.com/office/drawing/2014/main" id="{8B70E9D2-031D-4C9E-940D-7A8D0A8516B0}"/>
                </a:ext>
              </a:extLst>
            </p:cNvPr>
            <p:cNvSpPr>
              <a:spLocks/>
            </p:cNvSpPr>
            <p:nvPr userDrawn="1"/>
          </p:nvSpPr>
          <p:spPr bwMode="auto">
            <a:xfrm>
              <a:off x="6073054" y="4196014"/>
              <a:ext cx="257143" cy="219328"/>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2" name="Freeform 121">
              <a:extLst>
                <a:ext uri="{FF2B5EF4-FFF2-40B4-BE49-F238E27FC236}">
                  <a16:creationId xmlns:a16="http://schemas.microsoft.com/office/drawing/2014/main" id="{84E7033C-B306-4560-9427-FC568753EA4F}"/>
                </a:ext>
              </a:extLst>
            </p:cNvPr>
            <p:cNvSpPr>
              <a:spLocks/>
            </p:cNvSpPr>
            <p:nvPr userDrawn="1"/>
          </p:nvSpPr>
          <p:spPr bwMode="auto">
            <a:xfrm>
              <a:off x="6156248" y="4120384"/>
              <a:ext cx="234454" cy="158823"/>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3" name="Freeform 122">
              <a:extLst>
                <a:ext uri="{FF2B5EF4-FFF2-40B4-BE49-F238E27FC236}">
                  <a16:creationId xmlns:a16="http://schemas.microsoft.com/office/drawing/2014/main" id="{755FBA37-8EF9-4CDA-96C8-7FBE9682362B}"/>
                </a:ext>
              </a:extLst>
            </p:cNvPr>
            <p:cNvSpPr>
              <a:spLocks/>
            </p:cNvSpPr>
            <p:nvPr userDrawn="1"/>
          </p:nvSpPr>
          <p:spPr bwMode="auto">
            <a:xfrm>
              <a:off x="6194063" y="3953997"/>
              <a:ext cx="272269" cy="211765"/>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4" name="Freeform 123">
              <a:extLst>
                <a:ext uri="{FF2B5EF4-FFF2-40B4-BE49-F238E27FC236}">
                  <a16:creationId xmlns:a16="http://schemas.microsoft.com/office/drawing/2014/main" id="{3525CD63-6824-4A58-964F-DE8FA0D6CFB5}"/>
                </a:ext>
              </a:extLst>
            </p:cNvPr>
            <p:cNvSpPr>
              <a:spLocks/>
            </p:cNvSpPr>
            <p:nvPr userDrawn="1"/>
          </p:nvSpPr>
          <p:spPr bwMode="auto">
            <a:xfrm>
              <a:off x="6254567" y="3810300"/>
              <a:ext cx="272269" cy="173950"/>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5" name="Freeform 124">
              <a:extLst>
                <a:ext uri="{FF2B5EF4-FFF2-40B4-BE49-F238E27FC236}">
                  <a16:creationId xmlns:a16="http://schemas.microsoft.com/office/drawing/2014/main" id="{7266553E-D5E7-44E7-82C8-0621B7DDE367}"/>
                </a:ext>
              </a:extLst>
            </p:cNvPr>
            <p:cNvSpPr>
              <a:spLocks/>
            </p:cNvSpPr>
            <p:nvPr userDrawn="1"/>
          </p:nvSpPr>
          <p:spPr bwMode="auto">
            <a:xfrm>
              <a:off x="4462130" y="4286770"/>
              <a:ext cx="257143" cy="189076"/>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6" name="Freeform 125">
              <a:extLst>
                <a:ext uri="{FF2B5EF4-FFF2-40B4-BE49-F238E27FC236}">
                  <a16:creationId xmlns:a16="http://schemas.microsoft.com/office/drawing/2014/main" id="{07574F3E-5B61-4AFC-B65E-3F2A8454C37F}"/>
                </a:ext>
              </a:extLst>
            </p:cNvPr>
            <p:cNvSpPr>
              <a:spLocks noEditPoints="1"/>
            </p:cNvSpPr>
            <p:nvPr userDrawn="1"/>
          </p:nvSpPr>
          <p:spPr bwMode="auto">
            <a:xfrm>
              <a:off x="4938600" y="4203577"/>
              <a:ext cx="801681" cy="249580"/>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7" name="Freeform 126">
              <a:extLst>
                <a:ext uri="{FF2B5EF4-FFF2-40B4-BE49-F238E27FC236}">
                  <a16:creationId xmlns:a16="http://schemas.microsoft.com/office/drawing/2014/main" id="{4ED7559A-AF7D-4118-B1C6-071565F9FDFD}"/>
                </a:ext>
              </a:extLst>
            </p:cNvPr>
            <p:cNvSpPr>
              <a:spLocks/>
            </p:cNvSpPr>
            <p:nvPr userDrawn="1"/>
          </p:nvSpPr>
          <p:spPr bwMode="auto">
            <a:xfrm>
              <a:off x="5778096" y="2774166"/>
              <a:ext cx="105882" cy="105882"/>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8" name="Freeform 127">
              <a:extLst>
                <a:ext uri="{FF2B5EF4-FFF2-40B4-BE49-F238E27FC236}">
                  <a16:creationId xmlns:a16="http://schemas.microsoft.com/office/drawing/2014/main" id="{6924A453-9ECB-4FEE-A843-659E0147A02B}"/>
                </a:ext>
              </a:extLst>
            </p:cNvPr>
            <p:cNvSpPr>
              <a:spLocks/>
            </p:cNvSpPr>
            <p:nvPr userDrawn="1"/>
          </p:nvSpPr>
          <p:spPr bwMode="auto">
            <a:xfrm>
              <a:off x="5505827" y="2456519"/>
              <a:ext cx="385714" cy="340336"/>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9" name="Freeform 128">
              <a:extLst>
                <a:ext uri="{FF2B5EF4-FFF2-40B4-BE49-F238E27FC236}">
                  <a16:creationId xmlns:a16="http://schemas.microsoft.com/office/drawing/2014/main" id="{3F838B94-31AA-44D3-BB5E-EE4C87B4217C}"/>
                </a:ext>
              </a:extLst>
            </p:cNvPr>
            <p:cNvSpPr>
              <a:spLocks/>
            </p:cNvSpPr>
            <p:nvPr userDrawn="1"/>
          </p:nvSpPr>
          <p:spPr bwMode="auto">
            <a:xfrm>
              <a:off x="4862970" y="2668283"/>
              <a:ext cx="151261" cy="310084"/>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0" name="Freeform 129">
              <a:extLst>
                <a:ext uri="{FF2B5EF4-FFF2-40B4-BE49-F238E27FC236}">
                  <a16:creationId xmlns:a16="http://schemas.microsoft.com/office/drawing/2014/main" id="{9FE025CD-22FD-42F8-8D43-883C01BD11F7}"/>
                </a:ext>
              </a:extLst>
            </p:cNvPr>
            <p:cNvSpPr>
              <a:spLocks/>
            </p:cNvSpPr>
            <p:nvPr userDrawn="1"/>
          </p:nvSpPr>
          <p:spPr bwMode="auto">
            <a:xfrm>
              <a:off x="5067172" y="2592653"/>
              <a:ext cx="121008" cy="121008"/>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1" name="Freeform 130">
              <a:extLst>
                <a:ext uri="{FF2B5EF4-FFF2-40B4-BE49-F238E27FC236}">
                  <a16:creationId xmlns:a16="http://schemas.microsoft.com/office/drawing/2014/main" id="{AF98113F-7D78-49D7-B49C-74EC229CE5B1}"/>
                </a:ext>
              </a:extLst>
            </p:cNvPr>
            <p:cNvSpPr>
              <a:spLocks/>
            </p:cNvSpPr>
            <p:nvPr userDrawn="1"/>
          </p:nvSpPr>
          <p:spPr bwMode="auto">
            <a:xfrm>
              <a:off x="4855407" y="2638031"/>
              <a:ext cx="90756" cy="105882"/>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2" name="Freeform 131">
              <a:extLst>
                <a:ext uri="{FF2B5EF4-FFF2-40B4-BE49-F238E27FC236}">
                  <a16:creationId xmlns:a16="http://schemas.microsoft.com/office/drawing/2014/main" id="{987E95DB-C783-4500-A69A-C470060BEA07}"/>
                </a:ext>
              </a:extLst>
            </p:cNvPr>
            <p:cNvSpPr>
              <a:spLocks/>
            </p:cNvSpPr>
            <p:nvPr userDrawn="1"/>
          </p:nvSpPr>
          <p:spPr bwMode="auto">
            <a:xfrm>
              <a:off x="5029357" y="2471645"/>
              <a:ext cx="143698" cy="158823"/>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3" name="Freeform 132">
              <a:extLst>
                <a:ext uri="{FF2B5EF4-FFF2-40B4-BE49-F238E27FC236}">
                  <a16:creationId xmlns:a16="http://schemas.microsoft.com/office/drawing/2014/main" id="{F71CF6BC-FD6C-4633-99AE-3DFBBA535E2B}"/>
                </a:ext>
              </a:extLst>
            </p:cNvPr>
            <p:cNvSpPr>
              <a:spLocks/>
            </p:cNvSpPr>
            <p:nvPr userDrawn="1"/>
          </p:nvSpPr>
          <p:spPr bwMode="auto">
            <a:xfrm>
              <a:off x="4855407" y="2509460"/>
              <a:ext cx="90756" cy="98319"/>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4" name="Freeform 133">
              <a:extLst>
                <a:ext uri="{FF2B5EF4-FFF2-40B4-BE49-F238E27FC236}">
                  <a16:creationId xmlns:a16="http://schemas.microsoft.com/office/drawing/2014/main" id="{6486144C-6B15-4CE8-B940-5B399C572D63}"/>
                </a:ext>
              </a:extLst>
            </p:cNvPr>
            <p:cNvSpPr>
              <a:spLocks/>
            </p:cNvSpPr>
            <p:nvPr userDrawn="1"/>
          </p:nvSpPr>
          <p:spPr bwMode="auto">
            <a:xfrm>
              <a:off x="4356247" y="2880048"/>
              <a:ext cx="355462" cy="627731"/>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5" name="Freeform 134">
              <a:extLst>
                <a:ext uri="{FF2B5EF4-FFF2-40B4-BE49-F238E27FC236}">
                  <a16:creationId xmlns:a16="http://schemas.microsoft.com/office/drawing/2014/main" id="{66431074-2E63-4CB7-88F5-99157460E00D}"/>
                </a:ext>
              </a:extLst>
            </p:cNvPr>
            <p:cNvSpPr>
              <a:spLocks/>
            </p:cNvSpPr>
            <p:nvPr userDrawn="1"/>
          </p:nvSpPr>
          <p:spPr bwMode="auto">
            <a:xfrm>
              <a:off x="4303306" y="3235510"/>
              <a:ext cx="98319" cy="83193"/>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6" name="Freeform 135">
              <a:extLst>
                <a:ext uri="{FF2B5EF4-FFF2-40B4-BE49-F238E27FC236}">
                  <a16:creationId xmlns:a16="http://schemas.microsoft.com/office/drawing/2014/main" id="{7FD50E61-7E60-4EB5-B925-49879EF52C9F}"/>
                </a:ext>
              </a:extLst>
            </p:cNvPr>
            <p:cNvSpPr>
              <a:spLocks/>
            </p:cNvSpPr>
            <p:nvPr userDrawn="1"/>
          </p:nvSpPr>
          <p:spPr bwMode="auto">
            <a:xfrm>
              <a:off x="4212550" y="3137191"/>
              <a:ext cx="105882" cy="98319"/>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7" name="Freeform 136">
              <a:extLst>
                <a:ext uri="{FF2B5EF4-FFF2-40B4-BE49-F238E27FC236}">
                  <a16:creationId xmlns:a16="http://schemas.microsoft.com/office/drawing/2014/main" id="{1E3786E1-A3C6-418E-861D-ABB4A61CF00B}"/>
                </a:ext>
              </a:extLst>
            </p:cNvPr>
            <p:cNvSpPr>
              <a:spLocks/>
            </p:cNvSpPr>
            <p:nvPr userDrawn="1"/>
          </p:nvSpPr>
          <p:spPr bwMode="auto">
            <a:xfrm>
              <a:off x="4749525" y="3212821"/>
              <a:ext cx="1232773" cy="1066386"/>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8" name="Freeform 137">
              <a:extLst>
                <a:ext uri="{FF2B5EF4-FFF2-40B4-BE49-F238E27FC236}">
                  <a16:creationId xmlns:a16="http://schemas.microsoft.com/office/drawing/2014/main" id="{A6ADCDE7-AA77-48D7-A55E-1065D262FFAD}"/>
                </a:ext>
              </a:extLst>
            </p:cNvPr>
            <p:cNvSpPr>
              <a:spLocks noEditPoints="1"/>
            </p:cNvSpPr>
            <p:nvPr userDrawn="1"/>
          </p:nvSpPr>
          <p:spPr bwMode="auto">
            <a:xfrm>
              <a:off x="6004987" y="2993493"/>
              <a:ext cx="484034" cy="325210"/>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9" name="Freeform 138">
              <a:extLst>
                <a:ext uri="{FF2B5EF4-FFF2-40B4-BE49-F238E27FC236}">
                  <a16:creationId xmlns:a16="http://schemas.microsoft.com/office/drawing/2014/main" id="{F13B4672-4A57-474E-8F0D-8E01F420E697}"/>
                </a:ext>
              </a:extLst>
            </p:cNvPr>
            <p:cNvSpPr>
              <a:spLocks/>
            </p:cNvSpPr>
            <p:nvPr userDrawn="1"/>
          </p:nvSpPr>
          <p:spPr bwMode="auto">
            <a:xfrm>
              <a:off x="6194063" y="2940552"/>
              <a:ext cx="75630" cy="143697"/>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40" name="Freeform 139">
              <a:extLst>
                <a:ext uri="{FF2B5EF4-FFF2-40B4-BE49-F238E27FC236}">
                  <a16:creationId xmlns:a16="http://schemas.microsoft.com/office/drawing/2014/main" id="{D677DFD2-E5D0-40EA-B50D-255F927C72F5}"/>
                </a:ext>
              </a:extLst>
            </p:cNvPr>
            <p:cNvSpPr>
              <a:spLocks/>
            </p:cNvSpPr>
            <p:nvPr userDrawn="1"/>
          </p:nvSpPr>
          <p:spPr bwMode="auto">
            <a:xfrm>
              <a:off x="6194063" y="2940552"/>
              <a:ext cx="75630" cy="143697"/>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41" name="Freeform 140">
              <a:extLst>
                <a:ext uri="{FF2B5EF4-FFF2-40B4-BE49-F238E27FC236}">
                  <a16:creationId xmlns:a16="http://schemas.microsoft.com/office/drawing/2014/main" id="{57C85EF3-3373-4EDA-A058-E3958147C55C}"/>
                </a:ext>
              </a:extLst>
            </p:cNvPr>
            <p:cNvSpPr>
              <a:spLocks/>
            </p:cNvSpPr>
            <p:nvPr userDrawn="1"/>
          </p:nvSpPr>
          <p:spPr bwMode="auto">
            <a:xfrm>
              <a:off x="6118433" y="2993493"/>
              <a:ext cx="52941" cy="68067"/>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42" name="Freeform 141">
              <a:extLst>
                <a:ext uri="{FF2B5EF4-FFF2-40B4-BE49-F238E27FC236}">
                  <a16:creationId xmlns:a16="http://schemas.microsoft.com/office/drawing/2014/main" id="{01E879A9-CF4F-4714-9C22-91EC7EE01210}"/>
                </a:ext>
              </a:extLst>
            </p:cNvPr>
            <p:cNvSpPr>
              <a:spLocks/>
            </p:cNvSpPr>
            <p:nvPr userDrawn="1"/>
          </p:nvSpPr>
          <p:spPr bwMode="auto">
            <a:xfrm>
              <a:off x="6118433" y="2993493"/>
              <a:ext cx="52941" cy="68067"/>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grpSp>
      <p:pic>
        <p:nvPicPr>
          <p:cNvPr id="215" name="图片 214">
            <a:extLst>
              <a:ext uri="{FF2B5EF4-FFF2-40B4-BE49-F238E27FC236}">
                <a16:creationId xmlns:a16="http://schemas.microsoft.com/office/drawing/2014/main" id="{259B8D75-F3A8-422C-B35A-CB74AB4B3915}"/>
              </a:ext>
            </a:extLst>
          </p:cNvPr>
          <p:cNvPicPr>
            <a:picLocks noChangeAspect="1"/>
          </p:cNvPicPr>
          <p:nvPr/>
        </p:nvPicPr>
        <p:blipFill>
          <a:blip r:embed="rId3">
            <a:duotone>
              <a:schemeClr val="accent2">
                <a:shade val="45000"/>
                <a:satMod val="135000"/>
              </a:schemeClr>
              <a:prstClr val="white"/>
            </a:duotone>
            <a:alphaModFix amt="50000"/>
            <a:extLst>
              <a:ext uri="{28A0092B-C50C-407E-A947-70E740481C1C}">
                <a14:useLocalDpi xmlns:a14="http://schemas.microsoft.com/office/drawing/2010/main" val="0"/>
              </a:ext>
            </a:extLst>
          </a:blip>
          <a:stretch>
            <a:fillRect/>
          </a:stretch>
        </p:blipFill>
        <p:spPr>
          <a:xfrm>
            <a:off x="4901144" y="3739909"/>
            <a:ext cx="6960072" cy="2773464"/>
          </a:xfrm>
          <a:prstGeom prst="rect">
            <a:avLst/>
          </a:prstGeom>
        </p:spPr>
      </p:pic>
      <p:sp>
        <p:nvSpPr>
          <p:cNvPr id="2" name="文本占位符 1">
            <a:extLst>
              <a:ext uri="{FF2B5EF4-FFF2-40B4-BE49-F238E27FC236}">
                <a16:creationId xmlns:a16="http://schemas.microsoft.com/office/drawing/2014/main" id="{5184283D-E128-4185-B014-75A0E1E0F4CA}"/>
              </a:ext>
            </a:extLst>
          </p:cNvPr>
          <p:cNvSpPr>
            <a:spLocks noGrp="1"/>
          </p:cNvSpPr>
          <p:nvPr>
            <p:ph type="body" sz="quarter" idx="11"/>
          </p:nvPr>
        </p:nvSpPr>
        <p:spPr/>
        <p:txBody>
          <a:bodyPr/>
          <a:lstStyle/>
          <a:p>
            <a:r>
              <a:rPr lang="zh-CN" altLang="en-US" dirty="0"/>
              <a:t>研究背景与意义</a:t>
            </a:r>
          </a:p>
        </p:txBody>
      </p:sp>
      <p:sp>
        <p:nvSpPr>
          <p:cNvPr id="3" name="文本占位符 2">
            <a:extLst>
              <a:ext uri="{FF2B5EF4-FFF2-40B4-BE49-F238E27FC236}">
                <a16:creationId xmlns:a16="http://schemas.microsoft.com/office/drawing/2014/main" id="{F28FB78C-4843-41FB-A6B2-6AADB394F27E}"/>
              </a:ext>
            </a:extLst>
          </p:cNvPr>
          <p:cNvSpPr>
            <a:spLocks noGrp="1"/>
          </p:cNvSpPr>
          <p:nvPr>
            <p:ph type="body" sz="quarter" idx="4294967295"/>
          </p:nvPr>
        </p:nvSpPr>
        <p:spPr>
          <a:xfrm>
            <a:off x="960840" y="4702089"/>
            <a:ext cx="2743200" cy="617537"/>
          </a:xfrm>
          <a:prstGeom prst="rect">
            <a:avLst/>
          </a:prstGeom>
        </p:spPr>
        <p:txBody>
          <a:bodyPr/>
          <a:lstStyle/>
          <a:p>
            <a:endParaRPr lang="zh-CN" altLang="en-US" dirty="0"/>
          </a:p>
        </p:txBody>
      </p:sp>
      <p:sp>
        <p:nvSpPr>
          <p:cNvPr id="48" name="文本占位符 47">
            <a:extLst>
              <a:ext uri="{FF2B5EF4-FFF2-40B4-BE49-F238E27FC236}">
                <a16:creationId xmlns:a16="http://schemas.microsoft.com/office/drawing/2014/main" id="{AFBAE54A-5128-44B2-B7C4-B74DB83C04EA}"/>
              </a:ext>
            </a:extLst>
          </p:cNvPr>
          <p:cNvSpPr>
            <a:spLocks noGrp="1"/>
          </p:cNvSpPr>
          <p:nvPr>
            <p:ph type="body" sz="quarter" idx="15"/>
          </p:nvPr>
        </p:nvSpPr>
        <p:spPr/>
        <p:txBody>
          <a:bodyPr/>
          <a:lstStyle/>
          <a:p>
            <a:r>
              <a:rPr lang="en-US" altLang="zh-CN" dirty="0"/>
              <a:t>01</a:t>
            </a:r>
            <a:endParaRPr lang="zh-CN" altLang="en-US" dirty="0"/>
          </a:p>
        </p:txBody>
      </p:sp>
      <p:sp>
        <p:nvSpPr>
          <p:cNvPr id="49" name="文本占位符 48">
            <a:extLst>
              <a:ext uri="{FF2B5EF4-FFF2-40B4-BE49-F238E27FC236}">
                <a16:creationId xmlns:a16="http://schemas.microsoft.com/office/drawing/2014/main" id="{52F9B30E-2181-4EA8-9DAF-F4284FE53795}"/>
              </a:ext>
            </a:extLst>
          </p:cNvPr>
          <p:cNvSpPr>
            <a:spLocks noGrp="1"/>
          </p:cNvSpPr>
          <p:nvPr>
            <p:ph type="body" sz="quarter" idx="16"/>
          </p:nvPr>
        </p:nvSpPr>
        <p:spPr/>
        <p:txBody>
          <a:bodyPr/>
          <a:lstStyle/>
          <a:p>
            <a:r>
              <a:rPr lang="en-US" altLang="zh-CN" dirty="0"/>
              <a:t>Research Background and Purpose</a:t>
            </a:r>
            <a:endParaRPr lang="zh-CN" altLang="en-US" dirty="0"/>
          </a:p>
        </p:txBody>
      </p:sp>
    </p:spTree>
    <p:extLst>
      <p:ext uri="{BB962C8B-B14F-4D97-AF65-F5344CB8AC3E}">
        <p14:creationId xmlns:p14="http://schemas.microsoft.com/office/powerpoint/2010/main" val="781287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14AAC9-ACB0-49FC-A6EE-6BDA13EC5753}"/>
              </a:ext>
            </a:extLst>
          </p:cNvPr>
          <p:cNvSpPr>
            <a:spLocks noGrp="1"/>
          </p:cNvSpPr>
          <p:nvPr>
            <p:ph type="title"/>
          </p:nvPr>
        </p:nvSpPr>
        <p:spPr>
          <a:xfrm>
            <a:off x="718218" y="135750"/>
            <a:ext cx="8655953" cy="601075"/>
          </a:xfrm>
        </p:spPr>
        <p:txBody>
          <a:bodyPr>
            <a:normAutofit/>
          </a:bodyPr>
          <a:lstStyle/>
          <a:p>
            <a:r>
              <a:rPr lang="en-US" altLang="zh-CN" dirty="0"/>
              <a:t>1.1 </a:t>
            </a:r>
            <a:r>
              <a:rPr lang="zh-CN" altLang="en-US" dirty="0"/>
              <a:t>研究背景</a:t>
            </a:r>
          </a:p>
        </p:txBody>
      </p:sp>
      <p:sp>
        <p:nvSpPr>
          <p:cNvPr id="100" name="灯片编号占位符 2">
            <a:extLst>
              <a:ext uri="{FF2B5EF4-FFF2-40B4-BE49-F238E27FC236}">
                <a16:creationId xmlns:a16="http://schemas.microsoft.com/office/drawing/2014/main" id="{CEEEA077-A546-4081-8AED-D44C80ED5B22}"/>
              </a:ext>
            </a:extLst>
          </p:cNvPr>
          <p:cNvSpPr>
            <a:spLocks noGrp="1"/>
          </p:cNvSpPr>
          <p:nvPr>
            <p:ph type="sldNum" sz="quarter" idx="12"/>
          </p:nvPr>
        </p:nvSpPr>
        <p:spPr>
          <a:xfrm>
            <a:off x="9137021" y="6494335"/>
            <a:ext cx="2743200" cy="341761"/>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AC388E-FA9E-4A2C-95EA-1F6B3A07935A}" type="slidenum">
              <a:rPr kumimoji="0" lang="zh-CN" altLang="en-US" sz="1100" b="0" i="0" u="none" strike="noStrike" kern="1200" normalizeH="0" baseline="0" noProof="0" smtClean="0">
                <a:ln w="0"/>
                <a:solidFill>
                  <a:schemeClr val="tx1"/>
                </a:solidFill>
                <a:effectLst>
                  <a:outerShdw blurRad="38100" dist="19050" dir="2700000" algn="tl" rotWithShape="0">
                    <a:schemeClr val="dk1">
                      <a:alpha val="40000"/>
                    </a:schemeClr>
                  </a:outerShdw>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100" b="0" i="0" u="none" strike="noStrike" kern="1200" normalizeH="0" baseline="0" noProof="0" dirty="0">
              <a:ln w="0"/>
              <a:solidFill>
                <a:schemeClr val="tx1"/>
              </a:solidFill>
              <a:effectLst>
                <a:outerShdw blurRad="38100" dist="19050" dir="2700000" algn="tl" rotWithShape="0">
                  <a:schemeClr val="dk1">
                    <a:alpha val="40000"/>
                  </a:schemeClr>
                </a:outerShdw>
              </a:effectLst>
              <a:uLnTx/>
              <a:uFillTx/>
              <a:latin typeface="Arial"/>
              <a:ea typeface="Microsoft YaHei"/>
              <a:cs typeface="+mn-cs"/>
            </a:endParaRPr>
          </a:p>
        </p:txBody>
      </p:sp>
      <p:pic>
        <p:nvPicPr>
          <p:cNvPr id="5" name="图片 4">
            <a:extLst>
              <a:ext uri="{FF2B5EF4-FFF2-40B4-BE49-F238E27FC236}">
                <a16:creationId xmlns:a16="http://schemas.microsoft.com/office/drawing/2014/main" id="{E5AF9607-99C1-4D4C-BCA1-5C62BC719FC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579311" y="1161031"/>
            <a:ext cx="5020452" cy="4535937"/>
          </a:xfrm>
          <a:prstGeom prst="rect">
            <a:avLst/>
          </a:prstGeom>
          <a:noFill/>
          <a:ln>
            <a:noFill/>
          </a:ln>
        </p:spPr>
      </p:pic>
      <p:sp>
        <p:nvSpPr>
          <p:cNvPr id="3" name="矩形 2">
            <a:extLst>
              <a:ext uri="{FF2B5EF4-FFF2-40B4-BE49-F238E27FC236}">
                <a16:creationId xmlns:a16="http://schemas.microsoft.com/office/drawing/2014/main" id="{26CF3DF6-4750-40E3-8C91-0D9E2BADB01E}"/>
              </a:ext>
            </a:extLst>
          </p:cNvPr>
          <p:cNvSpPr/>
          <p:nvPr/>
        </p:nvSpPr>
        <p:spPr>
          <a:xfrm>
            <a:off x="8361118" y="5715147"/>
            <a:ext cx="2031325" cy="338554"/>
          </a:xfrm>
          <a:prstGeom prst="rect">
            <a:avLst/>
          </a:prstGeom>
        </p:spPr>
        <p:txBody>
          <a:bodyPr wrap="none">
            <a:spAutoFit/>
          </a:bodyPr>
          <a:lstStyle/>
          <a:p>
            <a:r>
              <a:rPr lang="zh-CN" altLang="en-US" sz="1600" dirty="0">
                <a:solidFill>
                  <a:srgbClr val="3F3F3F"/>
                </a:solidFill>
              </a:rPr>
              <a:t>水声通信网络结构图</a:t>
            </a:r>
            <a:endParaRPr lang="en-US" sz="1600" dirty="0"/>
          </a:p>
        </p:txBody>
      </p:sp>
      <p:sp>
        <p:nvSpPr>
          <p:cNvPr id="6" name="矩形 5">
            <a:extLst>
              <a:ext uri="{FF2B5EF4-FFF2-40B4-BE49-F238E27FC236}">
                <a16:creationId xmlns:a16="http://schemas.microsoft.com/office/drawing/2014/main" id="{F1133F33-11D3-4E88-B64C-57FCF944EA40}"/>
              </a:ext>
            </a:extLst>
          </p:cNvPr>
          <p:cNvSpPr/>
          <p:nvPr/>
        </p:nvSpPr>
        <p:spPr>
          <a:xfrm>
            <a:off x="775666" y="5968324"/>
            <a:ext cx="12901589" cy="756297"/>
          </a:xfrm>
          <a:prstGeom prst="rect">
            <a:avLst/>
          </a:prstGeom>
        </p:spPr>
        <p:txBody>
          <a:bodyPr wrap="square">
            <a:spAutoFit/>
          </a:bodyPr>
          <a:lstStyle/>
          <a:p>
            <a:pPr indent="304800" algn="just">
              <a:lnSpc>
                <a:spcPct val="150000"/>
              </a:lnSpc>
            </a:pPr>
            <a:r>
              <a:rPr lang="en-US" altLang="zh-CN" sz="1000" dirty="0"/>
              <a:t>[1] Morabito I G. The Internet of Things: A survey[J]. Computer Networks, 2010, 54:2787-2805. </a:t>
            </a:r>
          </a:p>
          <a:p>
            <a:pPr indent="304800" algn="just">
              <a:lnSpc>
                <a:spcPct val="150000"/>
              </a:lnSpc>
            </a:pPr>
            <a:r>
              <a:rPr lang="en-US" altLang="zh-CN" sz="1000" dirty="0"/>
              <a:t>[2] Xu M, Liu L. Sender-Receiver Role-based Energy-aware Scheduling for Internet of Underwater Things[J]. IEEE Transactions on Emerging Topics in Computing, 2016, 7(2): 324-336 .</a:t>
            </a:r>
          </a:p>
          <a:p>
            <a:pPr indent="304800" algn="just">
              <a:lnSpc>
                <a:spcPct val="150000"/>
              </a:lnSpc>
            </a:pPr>
            <a:r>
              <a:rPr lang="en-US" altLang="zh-CN" sz="1000" dirty="0"/>
              <a:t>[3] </a:t>
            </a:r>
            <a:r>
              <a:rPr lang="en-US" altLang="zh-CN" sz="1000" dirty="0" err="1"/>
              <a:t>Heesemann</a:t>
            </a:r>
            <a:r>
              <a:rPr lang="en-US" altLang="zh-CN" sz="1000" dirty="0"/>
              <a:t> M, </a:t>
            </a:r>
            <a:r>
              <a:rPr lang="en-US" altLang="zh-CN" sz="1000" dirty="0" err="1"/>
              <a:t>Insua</a:t>
            </a:r>
            <a:r>
              <a:rPr lang="en-US" altLang="zh-CN" sz="1000" dirty="0"/>
              <a:t> T L, </a:t>
            </a:r>
            <a:r>
              <a:rPr lang="en-US" altLang="zh-CN" sz="1000" dirty="0" err="1"/>
              <a:t>Scherwath</a:t>
            </a:r>
            <a:r>
              <a:rPr lang="en-US" altLang="zh-CN" sz="1000" dirty="0"/>
              <a:t> M, et al. Ocean Networks Canada: From Geohazards Research Laboratories to Smart Ocean Systems[J]. Oceanography, 2014, 27(2):151-153.</a:t>
            </a:r>
          </a:p>
        </p:txBody>
      </p:sp>
      <p:sp>
        <p:nvSpPr>
          <p:cNvPr id="15" name="矩形: 圆角 14">
            <a:extLst>
              <a:ext uri="{FF2B5EF4-FFF2-40B4-BE49-F238E27FC236}">
                <a16:creationId xmlns:a16="http://schemas.microsoft.com/office/drawing/2014/main" id="{8F91FF87-131C-4D0F-B7E4-473B548ACD74}"/>
              </a:ext>
            </a:extLst>
          </p:cNvPr>
          <p:cNvSpPr/>
          <p:nvPr/>
        </p:nvSpPr>
        <p:spPr>
          <a:xfrm>
            <a:off x="950767" y="3414336"/>
            <a:ext cx="5145233" cy="1356913"/>
          </a:xfrm>
          <a:prstGeom prst="roundRect">
            <a:avLst/>
          </a:prstGeom>
          <a:noFill/>
          <a:ln w="19050">
            <a:solidFill>
              <a:schemeClr val="tx1">
                <a:lumMod val="60000"/>
                <a:lumOff val="40000"/>
              </a:schemeClr>
            </a:solidFill>
            <a:prstDash val="lg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矩形: 圆角 8">
            <a:extLst>
              <a:ext uri="{FF2B5EF4-FFF2-40B4-BE49-F238E27FC236}">
                <a16:creationId xmlns:a16="http://schemas.microsoft.com/office/drawing/2014/main" id="{07C9BCD7-2F82-4124-BD40-5721C39E9F1E}"/>
              </a:ext>
            </a:extLst>
          </p:cNvPr>
          <p:cNvSpPr/>
          <p:nvPr/>
        </p:nvSpPr>
        <p:spPr>
          <a:xfrm>
            <a:off x="4179248" y="3788230"/>
            <a:ext cx="783687" cy="601076"/>
          </a:xfrm>
          <a:prstGeom prst="roundRect">
            <a:avLst/>
          </a:prstGeom>
          <a:noFill/>
          <a:ln w="38100">
            <a:solidFill>
              <a:srgbClr val="04428A"/>
            </a:solidFill>
            <a:prstDash val="soli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矩形 3">
            <a:extLst>
              <a:ext uri="{FF2B5EF4-FFF2-40B4-BE49-F238E27FC236}">
                <a16:creationId xmlns:a16="http://schemas.microsoft.com/office/drawing/2014/main" id="{2D0F2C3D-FC4D-4D5F-AEFC-6B4CB49871BA}"/>
              </a:ext>
            </a:extLst>
          </p:cNvPr>
          <p:cNvSpPr/>
          <p:nvPr/>
        </p:nvSpPr>
        <p:spPr>
          <a:xfrm>
            <a:off x="4241515" y="3904102"/>
            <a:ext cx="659155" cy="369332"/>
          </a:xfrm>
          <a:prstGeom prst="rect">
            <a:avLst/>
          </a:prstGeom>
        </p:spPr>
        <p:txBody>
          <a:bodyPr wrap="none">
            <a:spAutoFit/>
          </a:bodyPr>
          <a:lstStyle/>
          <a:p>
            <a:r>
              <a:rPr lang="en-US" dirty="0"/>
              <a:t>AUV</a:t>
            </a:r>
          </a:p>
        </p:txBody>
      </p:sp>
      <p:sp>
        <p:nvSpPr>
          <p:cNvPr id="14" name="矩形: 圆角 13">
            <a:extLst>
              <a:ext uri="{FF2B5EF4-FFF2-40B4-BE49-F238E27FC236}">
                <a16:creationId xmlns:a16="http://schemas.microsoft.com/office/drawing/2014/main" id="{F546AC54-EFC8-4995-A1D9-54CB73B0BB89}"/>
              </a:ext>
            </a:extLst>
          </p:cNvPr>
          <p:cNvSpPr/>
          <p:nvPr/>
        </p:nvSpPr>
        <p:spPr>
          <a:xfrm>
            <a:off x="1425051" y="3788230"/>
            <a:ext cx="783687" cy="601076"/>
          </a:xfrm>
          <a:prstGeom prst="roundRect">
            <a:avLst/>
          </a:prstGeom>
          <a:noFill/>
          <a:ln w="38100">
            <a:solidFill>
              <a:srgbClr val="04428A"/>
            </a:solidFill>
            <a:prstDash val="soli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矩形 15">
            <a:extLst>
              <a:ext uri="{FF2B5EF4-FFF2-40B4-BE49-F238E27FC236}">
                <a16:creationId xmlns:a16="http://schemas.microsoft.com/office/drawing/2014/main" id="{04BBFF0B-9291-4898-92B5-7B015E82FE0B}"/>
              </a:ext>
            </a:extLst>
          </p:cNvPr>
          <p:cNvSpPr/>
          <p:nvPr/>
        </p:nvSpPr>
        <p:spPr>
          <a:xfrm>
            <a:off x="1487318" y="3904102"/>
            <a:ext cx="684803" cy="369332"/>
          </a:xfrm>
          <a:prstGeom prst="rect">
            <a:avLst/>
          </a:prstGeom>
        </p:spPr>
        <p:txBody>
          <a:bodyPr wrap="none">
            <a:spAutoFit/>
          </a:bodyPr>
          <a:lstStyle/>
          <a:p>
            <a:r>
              <a:rPr lang="en-US" dirty="0"/>
              <a:t>ROV</a:t>
            </a:r>
          </a:p>
        </p:txBody>
      </p:sp>
      <p:sp>
        <p:nvSpPr>
          <p:cNvPr id="19" name="矩形: 圆角 18">
            <a:extLst>
              <a:ext uri="{FF2B5EF4-FFF2-40B4-BE49-F238E27FC236}">
                <a16:creationId xmlns:a16="http://schemas.microsoft.com/office/drawing/2014/main" id="{5E9BD05F-FEEE-4019-A010-C0D013BBE7D8}"/>
              </a:ext>
            </a:extLst>
          </p:cNvPr>
          <p:cNvSpPr/>
          <p:nvPr/>
        </p:nvSpPr>
        <p:spPr>
          <a:xfrm>
            <a:off x="2484163" y="3788230"/>
            <a:ext cx="1401095" cy="601076"/>
          </a:xfrm>
          <a:prstGeom prst="roundRect">
            <a:avLst/>
          </a:prstGeom>
          <a:noFill/>
          <a:ln w="38100">
            <a:solidFill>
              <a:srgbClr val="04428A"/>
            </a:solidFill>
            <a:prstDash val="soli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矩形 19">
            <a:extLst>
              <a:ext uri="{FF2B5EF4-FFF2-40B4-BE49-F238E27FC236}">
                <a16:creationId xmlns:a16="http://schemas.microsoft.com/office/drawing/2014/main" id="{4A175890-9884-4740-9B8C-7B9E9C7453D3}"/>
              </a:ext>
            </a:extLst>
          </p:cNvPr>
          <p:cNvSpPr/>
          <p:nvPr/>
        </p:nvSpPr>
        <p:spPr>
          <a:xfrm>
            <a:off x="2546430" y="3904102"/>
            <a:ext cx="1338828" cy="369332"/>
          </a:xfrm>
          <a:prstGeom prst="rect">
            <a:avLst/>
          </a:prstGeom>
        </p:spPr>
        <p:txBody>
          <a:bodyPr wrap="none">
            <a:spAutoFit/>
          </a:bodyPr>
          <a:lstStyle/>
          <a:p>
            <a:r>
              <a:rPr lang="zh-CN" altLang="en-US" dirty="0"/>
              <a:t>智能传感器</a:t>
            </a:r>
            <a:endParaRPr lang="en-US" dirty="0"/>
          </a:p>
        </p:txBody>
      </p:sp>
      <p:sp>
        <p:nvSpPr>
          <p:cNvPr id="21" name="矩形: 圆角 20">
            <a:extLst>
              <a:ext uri="{FF2B5EF4-FFF2-40B4-BE49-F238E27FC236}">
                <a16:creationId xmlns:a16="http://schemas.microsoft.com/office/drawing/2014/main" id="{D5A82F48-D5AF-4D2D-B70A-3E80DB533DBE}"/>
              </a:ext>
            </a:extLst>
          </p:cNvPr>
          <p:cNvSpPr/>
          <p:nvPr/>
        </p:nvSpPr>
        <p:spPr>
          <a:xfrm>
            <a:off x="1265407" y="1222007"/>
            <a:ext cx="775187" cy="601076"/>
          </a:xfrm>
          <a:prstGeom prst="roundRect">
            <a:avLst/>
          </a:prstGeom>
          <a:noFill/>
          <a:ln w="38100">
            <a:solidFill>
              <a:srgbClr val="04428A"/>
            </a:solidFill>
            <a:prstDash val="soli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矩形 21">
            <a:extLst>
              <a:ext uri="{FF2B5EF4-FFF2-40B4-BE49-F238E27FC236}">
                <a16:creationId xmlns:a16="http://schemas.microsoft.com/office/drawing/2014/main" id="{4FC03B7D-5BA5-4A4C-8391-A62CBB95D5F3}"/>
              </a:ext>
            </a:extLst>
          </p:cNvPr>
          <p:cNvSpPr/>
          <p:nvPr/>
        </p:nvSpPr>
        <p:spPr>
          <a:xfrm>
            <a:off x="1327674" y="1337879"/>
            <a:ext cx="646331" cy="369332"/>
          </a:xfrm>
          <a:prstGeom prst="rect">
            <a:avLst/>
          </a:prstGeom>
        </p:spPr>
        <p:txBody>
          <a:bodyPr wrap="none">
            <a:spAutoFit/>
          </a:bodyPr>
          <a:lstStyle/>
          <a:p>
            <a:r>
              <a:rPr lang="zh-CN" altLang="en-US" dirty="0"/>
              <a:t>浮标</a:t>
            </a:r>
            <a:endParaRPr lang="en-US" dirty="0"/>
          </a:p>
        </p:txBody>
      </p:sp>
      <p:sp>
        <p:nvSpPr>
          <p:cNvPr id="23" name="矩形: 圆角 22">
            <a:extLst>
              <a:ext uri="{FF2B5EF4-FFF2-40B4-BE49-F238E27FC236}">
                <a16:creationId xmlns:a16="http://schemas.microsoft.com/office/drawing/2014/main" id="{CEB292D2-C5AC-48DE-A2DD-B203D3E2D315}"/>
              </a:ext>
            </a:extLst>
          </p:cNvPr>
          <p:cNvSpPr/>
          <p:nvPr/>
        </p:nvSpPr>
        <p:spPr>
          <a:xfrm>
            <a:off x="4026091" y="1222613"/>
            <a:ext cx="1463088" cy="601076"/>
          </a:xfrm>
          <a:prstGeom prst="roundRect">
            <a:avLst/>
          </a:prstGeom>
          <a:noFill/>
          <a:ln w="38100">
            <a:solidFill>
              <a:srgbClr val="04428A"/>
            </a:solidFill>
            <a:prstDash val="soli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矩形 23">
            <a:extLst>
              <a:ext uri="{FF2B5EF4-FFF2-40B4-BE49-F238E27FC236}">
                <a16:creationId xmlns:a16="http://schemas.microsoft.com/office/drawing/2014/main" id="{9EDCF942-7393-487A-B088-B512A7C69CA7}"/>
              </a:ext>
            </a:extLst>
          </p:cNvPr>
          <p:cNvSpPr/>
          <p:nvPr/>
        </p:nvSpPr>
        <p:spPr>
          <a:xfrm>
            <a:off x="4088358" y="1338485"/>
            <a:ext cx="1338828" cy="369332"/>
          </a:xfrm>
          <a:prstGeom prst="rect">
            <a:avLst/>
          </a:prstGeom>
        </p:spPr>
        <p:txBody>
          <a:bodyPr wrap="none">
            <a:spAutoFit/>
          </a:bodyPr>
          <a:lstStyle/>
          <a:p>
            <a:r>
              <a:rPr lang="zh-CN" altLang="en-US" dirty="0"/>
              <a:t>海面作业船</a:t>
            </a:r>
            <a:endParaRPr lang="en-US" dirty="0"/>
          </a:p>
        </p:txBody>
      </p:sp>
      <p:sp>
        <p:nvSpPr>
          <p:cNvPr id="7" name="矩形 6">
            <a:extLst>
              <a:ext uri="{FF2B5EF4-FFF2-40B4-BE49-F238E27FC236}">
                <a16:creationId xmlns:a16="http://schemas.microsoft.com/office/drawing/2014/main" id="{AD624FAB-DE15-46E1-AD73-DCC67D139209}"/>
              </a:ext>
            </a:extLst>
          </p:cNvPr>
          <p:cNvSpPr/>
          <p:nvPr/>
        </p:nvSpPr>
        <p:spPr>
          <a:xfrm>
            <a:off x="2456431" y="2357303"/>
            <a:ext cx="1569660" cy="369332"/>
          </a:xfrm>
          <a:prstGeom prst="rect">
            <a:avLst/>
          </a:prstGeom>
        </p:spPr>
        <p:txBody>
          <a:bodyPr wrap="none">
            <a:spAutoFit/>
          </a:bodyPr>
          <a:lstStyle/>
          <a:p>
            <a:r>
              <a:rPr lang="zh-CN" altLang="en-US" dirty="0">
                <a:solidFill>
                  <a:srgbClr val="3F3F3F"/>
                </a:solidFill>
              </a:rPr>
              <a:t>水声通信网络</a:t>
            </a:r>
            <a:endParaRPr lang="en-US" dirty="0"/>
          </a:p>
        </p:txBody>
      </p:sp>
      <p:sp>
        <p:nvSpPr>
          <p:cNvPr id="8" name="椭圆 7">
            <a:extLst>
              <a:ext uri="{FF2B5EF4-FFF2-40B4-BE49-F238E27FC236}">
                <a16:creationId xmlns:a16="http://schemas.microsoft.com/office/drawing/2014/main" id="{44969B62-6628-41EC-8D10-7A9E55D9044A}"/>
              </a:ext>
            </a:extLst>
          </p:cNvPr>
          <p:cNvSpPr/>
          <p:nvPr/>
        </p:nvSpPr>
        <p:spPr>
          <a:xfrm>
            <a:off x="1970153" y="2104742"/>
            <a:ext cx="2489200" cy="899885"/>
          </a:xfrm>
          <a:prstGeom prst="ellipse">
            <a:avLst/>
          </a:prstGeom>
          <a:noFill/>
          <a:ln w="28575">
            <a:solidFill>
              <a:srgbClr val="B01F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矩形 9">
            <a:extLst>
              <a:ext uri="{FF2B5EF4-FFF2-40B4-BE49-F238E27FC236}">
                <a16:creationId xmlns:a16="http://schemas.microsoft.com/office/drawing/2014/main" id="{4B4CA1CB-B9C7-4591-82F2-6416D81736C4}"/>
              </a:ext>
            </a:extLst>
          </p:cNvPr>
          <p:cNvSpPr/>
          <p:nvPr/>
        </p:nvSpPr>
        <p:spPr>
          <a:xfrm>
            <a:off x="2745080" y="4894380"/>
            <a:ext cx="1210588" cy="338554"/>
          </a:xfrm>
          <a:prstGeom prst="rect">
            <a:avLst/>
          </a:prstGeom>
        </p:spPr>
        <p:txBody>
          <a:bodyPr wrap="none">
            <a:spAutoFit/>
          </a:bodyPr>
          <a:lstStyle/>
          <a:p>
            <a:r>
              <a:rPr lang="zh-CN" altLang="en-US" sz="1600" dirty="0"/>
              <a:t>水下物联网</a:t>
            </a:r>
            <a:endParaRPr lang="en-US" sz="1600" dirty="0"/>
          </a:p>
        </p:txBody>
      </p:sp>
      <p:sp>
        <p:nvSpPr>
          <p:cNvPr id="26" name="矩形 25">
            <a:extLst>
              <a:ext uri="{FF2B5EF4-FFF2-40B4-BE49-F238E27FC236}">
                <a16:creationId xmlns:a16="http://schemas.microsoft.com/office/drawing/2014/main" id="{20ECAC20-3B67-4F93-8848-4378BE71B288}"/>
              </a:ext>
            </a:extLst>
          </p:cNvPr>
          <p:cNvSpPr/>
          <p:nvPr/>
        </p:nvSpPr>
        <p:spPr>
          <a:xfrm>
            <a:off x="5199890" y="3904102"/>
            <a:ext cx="646331" cy="369332"/>
          </a:xfrm>
          <a:prstGeom prst="rect">
            <a:avLst/>
          </a:prstGeom>
        </p:spPr>
        <p:txBody>
          <a:bodyPr wrap="none">
            <a:spAutoFit/>
          </a:bodyPr>
          <a:lstStyle/>
          <a:p>
            <a:r>
              <a:rPr lang="en-US" dirty="0"/>
              <a:t>……</a:t>
            </a:r>
          </a:p>
        </p:txBody>
      </p:sp>
      <p:cxnSp>
        <p:nvCxnSpPr>
          <p:cNvPr id="29" name="连接符: 曲线 28">
            <a:extLst>
              <a:ext uri="{FF2B5EF4-FFF2-40B4-BE49-F238E27FC236}">
                <a16:creationId xmlns:a16="http://schemas.microsoft.com/office/drawing/2014/main" id="{EA68D835-90A1-4185-88E2-04CFA0FBA11F}"/>
              </a:ext>
            </a:extLst>
          </p:cNvPr>
          <p:cNvCxnSpPr>
            <a:cxnSpLocks/>
            <a:stCxn id="21" idx="2"/>
            <a:endCxn id="8" idx="1"/>
          </p:cNvCxnSpPr>
          <p:nvPr/>
        </p:nvCxnSpPr>
        <p:spPr>
          <a:xfrm rot="16200000" flipH="1">
            <a:off x="1787122" y="1688961"/>
            <a:ext cx="413444" cy="681687"/>
          </a:xfrm>
          <a:prstGeom prst="curvedConnector3">
            <a:avLst/>
          </a:prstGeom>
          <a:ln w="28575">
            <a:solidFill>
              <a:srgbClr val="04428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连接符: 曲线 31">
            <a:extLst>
              <a:ext uri="{FF2B5EF4-FFF2-40B4-BE49-F238E27FC236}">
                <a16:creationId xmlns:a16="http://schemas.microsoft.com/office/drawing/2014/main" id="{B20948E4-4CE2-411F-90FD-93B9E88FA637}"/>
              </a:ext>
            </a:extLst>
          </p:cNvPr>
          <p:cNvCxnSpPr>
            <a:cxnSpLocks/>
            <a:stCxn id="23" idx="2"/>
            <a:endCxn id="8" idx="7"/>
          </p:cNvCxnSpPr>
          <p:nvPr/>
        </p:nvCxnSpPr>
        <p:spPr>
          <a:xfrm rot="5400000">
            <a:off x="4219808" y="1698700"/>
            <a:ext cx="412838" cy="662817"/>
          </a:xfrm>
          <a:prstGeom prst="curvedConnector3">
            <a:avLst>
              <a:gd name="adj1" fmla="val 50000"/>
            </a:avLst>
          </a:prstGeom>
          <a:ln w="28575">
            <a:solidFill>
              <a:srgbClr val="04428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连接符: 曲线 38">
            <a:extLst>
              <a:ext uri="{FF2B5EF4-FFF2-40B4-BE49-F238E27FC236}">
                <a16:creationId xmlns:a16="http://schemas.microsoft.com/office/drawing/2014/main" id="{7C311467-820A-4273-8659-472D17EB5766}"/>
              </a:ext>
            </a:extLst>
          </p:cNvPr>
          <p:cNvCxnSpPr>
            <a:cxnSpLocks/>
            <a:stCxn id="14" idx="0"/>
            <a:endCxn id="8" idx="3"/>
          </p:cNvCxnSpPr>
          <p:nvPr/>
        </p:nvCxnSpPr>
        <p:spPr>
          <a:xfrm rot="5400000" flipH="1" flipV="1">
            <a:off x="1618097" y="3071640"/>
            <a:ext cx="915388" cy="517793"/>
          </a:xfrm>
          <a:prstGeom prst="curvedConnector3">
            <a:avLst>
              <a:gd name="adj1" fmla="val 50000"/>
            </a:avLst>
          </a:prstGeom>
          <a:ln w="28575">
            <a:solidFill>
              <a:srgbClr val="04428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连接符: 曲线 41">
            <a:extLst>
              <a:ext uri="{FF2B5EF4-FFF2-40B4-BE49-F238E27FC236}">
                <a16:creationId xmlns:a16="http://schemas.microsoft.com/office/drawing/2014/main" id="{9A904C1F-D805-4DDF-A4CE-483A23D1CC73}"/>
              </a:ext>
            </a:extLst>
          </p:cNvPr>
          <p:cNvCxnSpPr>
            <a:cxnSpLocks/>
            <a:stCxn id="19" idx="0"/>
            <a:endCxn id="8" idx="4"/>
          </p:cNvCxnSpPr>
          <p:nvPr/>
        </p:nvCxnSpPr>
        <p:spPr>
          <a:xfrm rot="5400000" flipH="1" flipV="1">
            <a:off x="2807931" y="3381408"/>
            <a:ext cx="783603" cy="30042"/>
          </a:xfrm>
          <a:prstGeom prst="curvedConnector3">
            <a:avLst>
              <a:gd name="adj1" fmla="val 50000"/>
            </a:avLst>
          </a:prstGeom>
          <a:ln w="28575">
            <a:solidFill>
              <a:srgbClr val="04428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连接符: 曲线 44">
            <a:extLst>
              <a:ext uri="{FF2B5EF4-FFF2-40B4-BE49-F238E27FC236}">
                <a16:creationId xmlns:a16="http://schemas.microsoft.com/office/drawing/2014/main" id="{9E2C8AAC-884D-4BF9-AF0A-E74D14659513}"/>
              </a:ext>
            </a:extLst>
          </p:cNvPr>
          <p:cNvCxnSpPr>
            <a:cxnSpLocks/>
            <a:stCxn id="9" idx="0"/>
            <a:endCxn id="8" idx="5"/>
          </p:cNvCxnSpPr>
          <p:nvPr/>
        </p:nvCxnSpPr>
        <p:spPr>
          <a:xfrm rot="16200000" flipV="1">
            <a:off x="3875261" y="3092399"/>
            <a:ext cx="915388" cy="476274"/>
          </a:xfrm>
          <a:prstGeom prst="curvedConnector3">
            <a:avLst>
              <a:gd name="adj1" fmla="val 50000"/>
            </a:avLst>
          </a:prstGeom>
          <a:ln w="28575">
            <a:solidFill>
              <a:srgbClr val="04428A"/>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4" name="矩形: 圆角 53">
            <a:extLst>
              <a:ext uri="{FF2B5EF4-FFF2-40B4-BE49-F238E27FC236}">
                <a16:creationId xmlns:a16="http://schemas.microsoft.com/office/drawing/2014/main" id="{FCDFEEA3-19AE-417F-A9E5-487293D2E254}"/>
              </a:ext>
            </a:extLst>
          </p:cNvPr>
          <p:cNvSpPr/>
          <p:nvPr/>
        </p:nvSpPr>
        <p:spPr>
          <a:xfrm>
            <a:off x="355600" y="990002"/>
            <a:ext cx="6117772" cy="4375946"/>
          </a:xfrm>
          <a:prstGeom prst="roundRect">
            <a:avLst/>
          </a:prstGeom>
          <a:noFill/>
          <a:ln w="28575">
            <a:solidFill>
              <a:srgbClr val="00B05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矩形 57">
            <a:extLst>
              <a:ext uri="{FF2B5EF4-FFF2-40B4-BE49-F238E27FC236}">
                <a16:creationId xmlns:a16="http://schemas.microsoft.com/office/drawing/2014/main" id="{A91A283A-BA39-4E6B-8FBB-918CF36FD11E}"/>
              </a:ext>
            </a:extLst>
          </p:cNvPr>
          <p:cNvSpPr/>
          <p:nvPr/>
        </p:nvSpPr>
        <p:spPr>
          <a:xfrm>
            <a:off x="3030927" y="5504290"/>
            <a:ext cx="1107996" cy="369332"/>
          </a:xfrm>
          <a:prstGeom prst="rect">
            <a:avLst/>
          </a:prstGeom>
        </p:spPr>
        <p:txBody>
          <a:bodyPr wrap="none">
            <a:spAutoFit/>
          </a:bodyPr>
          <a:lstStyle/>
          <a:p>
            <a:r>
              <a:rPr lang="zh-CN" altLang="en-US" b="1" dirty="0"/>
              <a:t>智慧海洋</a:t>
            </a:r>
            <a:endParaRPr lang="en-US" b="1" dirty="0"/>
          </a:p>
        </p:txBody>
      </p:sp>
    </p:spTree>
    <p:extLst>
      <p:ext uri="{BB962C8B-B14F-4D97-AF65-F5344CB8AC3E}">
        <p14:creationId xmlns:p14="http://schemas.microsoft.com/office/powerpoint/2010/main" val="7533939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14AAC9-ACB0-49FC-A6EE-6BDA13EC5753}"/>
              </a:ext>
            </a:extLst>
          </p:cNvPr>
          <p:cNvSpPr>
            <a:spLocks noGrp="1"/>
          </p:cNvSpPr>
          <p:nvPr>
            <p:ph type="title"/>
          </p:nvPr>
        </p:nvSpPr>
        <p:spPr/>
        <p:txBody>
          <a:bodyPr>
            <a:normAutofit/>
          </a:bodyPr>
          <a:lstStyle/>
          <a:p>
            <a:r>
              <a:rPr lang="en-US" altLang="zh-CN" dirty="0"/>
              <a:t>1.2 </a:t>
            </a:r>
            <a:r>
              <a:rPr lang="zh-CN" altLang="en-US" dirty="0"/>
              <a:t>研究意义</a:t>
            </a:r>
          </a:p>
        </p:txBody>
      </p:sp>
      <p:sp>
        <p:nvSpPr>
          <p:cNvPr id="100" name="灯片编号占位符 2">
            <a:extLst>
              <a:ext uri="{FF2B5EF4-FFF2-40B4-BE49-F238E27FC236}">
                <a16:creationId xmlns:a16="http://schemas.microsoft.com/office/drawing/2014/main" id="{CEEEA077-A546-4081-8AED-D44C80ED5B22}"/>
              </a:ext>
            </a:extLst>
          </p:cNvPr>
          <p:cNvSpPr>
            <a:spLocks noGrp="1"/>
          </p:cNvSpPr>
          <p:nvPr>
            <p:ph type="sldNum" sz="quarter" idx="12"/>
          </p:nvPr>
        </p:nvSpPr>
        <p:spPr>
          <a:xfrm>
            <a:off x="9051681" y="6135364"/>
            <a:ext cx="2743200" cy="341761"/>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AC388E-FA9E-4A2C-95EA-1F6B3A07935A}" type="slidenum">
              <a:rPr kumimoji="0" lang="zh-CN" altLang="en-US" sz="1100" b="0" i="0" u="none" strike="noStrike" kern="1200" normalizeH="0" baseline="0" noProof="0" smtClean="0">
                <a:ln w="0"/>
                <a:solidFill>
                  <a:schemeClr val="tx1"/>
                </a:solidFill>
                <a:effectLst>
                  <a:outerShdw blurRad="38100" dist="19050" dir="2700000" algn="tl" rotWithShape="0">
                    <a:schemeClr val="dk1">
                      <a:alpha val="40000"/>
                    </a:schemeClr>
                  </a:outerShdw>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100" b="0" i="0" u="none" strike="noStrike" kern="1200" normalizeH="0" baseline="0" noProof="0" dirty="0">
              <a:ln w="0"/>
              <a:solidFill>
                <a:schemeClr val="tx1"/>
              </a:solidFill>
              <a:effectLst>
                <a:outerShdw blurRad="38100" dist="19050" dir="2700000" algn="tl" rotWithShape="0">
                  <a:schemeClr val="dk1">
                    <a:alpha val="40000"/>
                  </a:schemeClr>
                </a:outerShdw>
              </a:effectLst>
              <a:uLnTx/>
              <a:uFillTx/>
              <a:latin typeface="Arial"/>
              <a:ea typeface="Microsoft YaHei"/>
              <a:cs typeface="+mn-cs"/>
            </a:endParaRPr>
          </a:p>
        </p:txBody>
      </p:sp>
      <p:sp>
        <p:nvSpPr>
          <p:cNvPr id="5" name="矩形: 圆角 4">
            <a:extLst>
              <a:ext uri="{FF2B5EF4-FFF2-40B4-BE49-F238E27FC236}">
                <a16:creationId xmlns:a16="http://schemas.microsoft.com/office/drawing/2014/main" id="{C2EBE961-70B2-44CF-A0BA-8855639F668E}"/>
              </a:ext>
            </a:extLst>
          </p:cNvPr>
          <p:cNvSpPr/>
          <p:nvPr/>
        </p:nvSpPr>
        <p:spPr>
          <a:xfrm>
            <a:off x="1422076" y="1687657"/>
            <a:ext cx="1901687" cy="616226"/>
          </a:xfrm>
          <a:prstGeom prst="roundRect">
            <a:avLst/>
          </a:prstGeom>
          <a:solidFill>
            <a:srgbClr val="04428A"/>
          </a:solidFill>
          <a:ln>
            <a:solidFill>
              <a:srgbClr val="04428A"/>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ln>
                  <a:solidFill>
                    <a:srgbClr val="FFFFFF"/>
                  </a:solidFill>
                </a:ln>
              </a:rPr>
              <a:t>水声通信网络</a:t>
            </a:r>
            <a:endParaRPr lang="en-US" dirty="0">
              <a:ln>
                <a:solidFill>
                  <a:srgbClr val="FFFFFF"/>
                </a:solidFill>
              </a:ln>
            </a:endParaRPr>
          </a:p>
        </p:txBody>
      </p:sp>
      <p:sp>
        <p:nvSpPr>
          <p:cNvPr id="6" name="矩形: 圆角 5">
            <a:extLst>
              <a:ext uri="{FF2B5EF4-FFF2-40B4-BE49-F238E27FC236}">
                <a16:creationId xmlns:a16="http://schemas.microsoft.com/office/drawing/2014/main" id="{DE4593A8-E1D7-46CB-A52E-F0F727D6EB3F}"/>
              </a:ext>
            </a:extLst>
          </p:cNvPr>
          <p:cNvSpPr/>
          <p:nvPr/>
        </p:nvSpPr>
        <p:spPr>
          <a:xfrm>
            <a:off x="3684885" y="1687657"/>
            <a:ext cx="1901687" cy="616226"/>
          </a:xfrm>
          <a:prstGeom prst="roundRect">
            <a:avLst/>
          </a:prstGeom>
          <a:solidFill>
            <a:srgbClr val="04428A"/>
          </a:solidFill>
          <a:ln>
            <a:solidFill>
              <a:srgbClr val="04428A"/>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ln>
                  <a:solidFill>
                    <a:srgbClr val="FFFFFF"/>
                  </a:solidFill>
                </a:ln>
              </a:rPr>
              <a:t>协议算法设计</a:t>
            </a:r>
            <a:endParaRPr lang="en-US" dirty="0">
              <a:ln>
                <a:solidFill>
                  <a:srgbClr val="FFFFFF"/>
                </a:solidFill>
              </a:ln>
            </a:endParaRPr>
          </a:p>
        </p:txBody>
      </p:sp>
      <p:sp>
        <p:nvSpPr>
          <p:cNvPr id="7" name="矩形: 圆角 6">
            <a:extLst>
              <a:ext uri="{FF2B5EF4-FFF2-40B4-BE49-F238E27FC236}">
                <a16:creationId xmlns:a16="http://schemas.microsoft.com/office/drawing/2014/main" id="{D692D6AB-A3E8-44E8-A7F1-0AD91113ABAD}"/>
              </a:ext>
            </a:extLst>
          </p:cNvPr>
          <p:cNvSpPr/>
          <p:nvPr/>
        </p:nvSpPr>
        <p:spPr>
          <a:xfrm>
            <a:off x="6308815" y="1190233"/>
            <a:ext cx="1901687" cy="616226"/>
          </a:xfrm>
          <a:prstGeom prst="roundRect">
            <a:avLst/>
          </a:prstGeom>
          <a:solidFill>
            <a:srgbClr val="04428A"/>
          </a:solidFill>
          <a:ln>
            <a:solidFill>
              <a:srgbClr val="04428A"/>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ln>
                  <a:solidFill>
                    <a:srgbClr val="FFFFFF"/>
                  </a:solidFill>
                </a:ln>
              </a:rPr>
              <a:t>仿真测试</a:t>
            </a:r>
            <a:endParaRPr lang="en-US" dirty="0">
              <a:ln>
                <a:solidFill>
                  <a:srgbClr val="FFFFFF"/>
                </a:solidFill>
              </a:ln>
            </a:endParaRPr>
          </a:p>
        </p:txBody>
      </p:sp>
      <p:sp>
        <p:nvSpPr>
          <p:cNvPr id="8" name="矩形: 圆角 7">
            <a:extLst>
              <a:ext uri="{FF2B5EF4-FFF2-40B4-BE49-F238E27FC236}">
                <a16:creationId xmlns:a16="http://schemas.microsoft.com/office/drawing/2014/main" id="{4B678D96-A819-4A60-95D6-BCEF83BB8F50}"/>
              </a:ext>
            </a:extLst>
          </p:cNvPr>
          <p:cNvSpPr/>
          <p:nvPr/>
        </p:nvSpPr>
        <p:spPr>
          <a:xfrm>
            <a:off x="6308815" y="2167162"/>
            <a:ext cx="1901687" cy="616226"/>
          </a:xfrm>
          <a:prstGeom prst="roundRect">
            <a:avLst/>
          </a:prstGeom>
          <a:solidFill>
            <a:srgbClr val="B01F24"/>
          </a:solidFill>
          <a:ln>
            <a:solidFill>
              <a:srgbClr val="B01F2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ln>
                  <a:solidFill>
                    <a:srgbClr val="FFFFFF"/>
                  </a:solidFill>
                </a:ln>
              </a:rPr>
              <a:t>实地测试</a:t>
            </a:r>
            <a:endParaRPr lang="en-US" dirty="0">
              <a:ln>
                <a:solidFill>
                  <a:srgbClr val="FFFFFF"/>
                </a:solidFill>
              </a:ln>
            </a:endParaRPr>
          </a:p>
        </p:txBody>
      </p:sp>
      <p:cxnSp>
        <p:nvCxnSpPr>
          <p:cNvPr id="9" name="直接箭头连接符 8">
            <a:extLst>
              <a:ext uri="{FF2B5EF4-FFF2-40B4-BE49-F238E27FC236}">
                <a16:creationId xmlns:a16="http://schemas.microsoft.com/office/drawing/2014/main" id="{DA906AA5-861C-45BC-9DAB-05710EE7D853}"/>
              </a:ext>
            </a:extLst>
          </p:cNvPr>
          <p:cNvCxnSpPr>
            <a:cxnSpLocks/>
            <a:stCxn id="5" idx="3"/>
            <a:endCxn id="6" idx="1"/>
          </p:cNvCxnSpPr>
          <p:nvPr/>
        </p:nvCxnSpPr>
        <p:spPr>
          <a:xfrm>
            <a:off x="3323763" y="1995770"/>
            <a:ext cx="361122" cy="0"/>
          </a:xfrm>
          <a:prstGeom prst="straightConnector1">
            <a:avLst/>
          </a:prstGeom>
          <a:ln w="12700">
            <a:solidFill>
              <a:srgbClr val="04428A"/>
            </a:solidFill>
            <a:tailEnd type="triangle"/>
          </a:ln>
        </p:spPr>
        <p:style>
          <a:lnRef idx="1">
            <a:schemeClr val="accent2"/>
          </a:lnRef>
          <a:fillRef idx="0">
            <a:schemeClr val="accent2"/>
          </a:fillRef>
          <a:effectRef idx="0">
            <a:schemeClr val="accent2"/>
          </a:effectRef>
          <a:fontRef idx="minor">
            <a:schemeClr val="tx1"/>
          </a:fontRef>
        </p:style>
      </p:cxnSp>
      <p:cxnSp>
        <p:nvCxnSpPr>
          <p:cNvPr id="11" name="连接符: 肘形 10">
            <a:extLst>
              <a:ext uri="{FF2B5EF4-FFF2-40B4-BE49-F238E27FC236}">
                <a16:creationId xmlns:a16="http://schemas.microsoft.com/office/drawing/2014/main" id="{49E952C7-CFE6-47D0-A87B-940536CD73AF}"/>
              </a:ext>
            </a:extLst>
          </p:cNvPr>
          <p:cNvCxnSpPr>
            <a:cxnSpLocks/>
            <a:stCxn id="6" idx="3"/>
            <a:endCxn id="7" idx="1"/>
          </p:cNvCxnSpPr>
          <p:nvPr/>
        </p:nvCxnSpPr>
        <p:spPr>
          <a:xfrm flipV="1">
            <a:off x="5586572" y="1498346"/>
            <a:ext cx="722243" cy="497424"/>
          </a:xfrm>
          <a:prstGeom prst="bentConnector3">
            <a:avLst/>
          </a:prstGeom>
          <a:ln w="19050">
            <a:solidFill>
              <a:srgbClr val="04428A"/>
            </a:solidFill>
            <a:tailEnd type="triangle"/>
          </a:ln>
        </p:spPr>
        <p:style>
          <a:lnRef idx="1">
            <a:schemeClr val="accent2"/>
          </a:lnRef>
          <a:fillRef idx="0">
            <a:schemeClr val="accent2"/>
          </a:fillRef>
          <a:effectRef idx="0">
            <a:schemeClr val="accent2"/>
          </a:effectRef>
          <a:fontRef idx="minor">
            <a:schemeClr val="tx1"/>
          </a:fontRef>
        </p:style>
      </p:cxnSp>
      <p:cxnSp>
        <p:nvCxnSpPr>
          <p:cNvPr id="13" name="连接符: 肘形 12">
            <a:extLst>
              <a:ext uri="{FF2B5EF4-FFF2-40B4-BE49-F238E27FC236}">
                <a16:creationId xmlns:a16="http://schemas.microsoft.com/office/drawing/2014/main" id="{4F5A2079-EC6E-4C0F-845E-B5B35FF18EB7}"/>
              </a:ext>
            </a:extLst>
          </p:cNvPr>
          <p:cNvCxnSpPr>
            <a:cxnSpLocks/>
            <a:stCxn id="6" idx="3"/>
            <a:endCxn id="8" idx="1"/>
          </p:cNvCxnSpPr>
          <p:nvPr/>
        </p:nvCxnSpPr>
        <p:spPr>
          <a:xfrm>
            <a:off x="5586572" y="1995770"/>
            <a:ext cx="722243" cy="479505"/>
          </a:xfrm>
          <a:prstGeom prst="bentConnector3">
            <a:avLst/>
          </a:prstGeom>
          <a:ln w="19050">
            <a:solidFill>
              <a:srgbClr val="04428A"/>
            </a:solidFill>
            <a:tailEnd type="triangle"/>
          </a:ln>
        </p:spPr>
        <p:style>
          <a:lnRef idx="1">
            <a:schemeClr val="accent2"/>
          </a:lnRef>
          <a:fillRef idx="0">
            <a:schemeClr val="accent2"/>
          </a:fillRef>
          <a:effectRef idx="0">
            <a:schemeClr val="accent2"/>
          </a:effectRef>
          <a:fontRef idx="minor">
            <a:schemeClr val="tx1"/>
          </a:fontRef>
        </p:style>
      </p:cxnSp>
      <p:sp>
        <p:nvSpPr>
          <p:cNvPr id="24" name="矩形: 圆角 23">
            <a:extLst>
              <a:ext uri="{FF2B5EF4-FFF2-40B4-BE49-F238E27FC236}">
                <a16:creationId xmlns:a16="http://schemas.microsoft.com/office/drawing/2014/main" id="{BD3C7D5F-E67E-4A4A-BEC8-1A7C1F7B5201}"/>
              </a:ext>
            </a:extLst>
          </p:cNvPr>
          <p:cNvSpPr/>
          <p:nvPr/>
        </p:nvSpPr>
        <p:spPr>
          <a:xfrm>
            <a:off x="8720711" y="1687657"/>
            <a:ext cx="1901687" cy="616226"/>
          </a:xfrm>
          <a:prstGeom prst="roundRect">
            <a:avLst/>
          </a:prstGeom>
          <a:solidFill>
            <a:srgbClr val="04428A"/>
          </a:solidFill>
          <a:ln>
            <a:solidFill>
              <a:srgbClr val="04428A"/>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ln>
                  <a:solidFill>
                    <a:srgbClr val="FFFFFF"/>
                  </a:solidFill>
                </a:ln>
              </a:rPr>
              <a:t>实验结果分析</a:t>
            </a:r>
            <a:endParaRPr lang="en-US" dirty="0">
              <a:ln>
                <a:solidFill>
                  <a:srgbClr val="FFFFFF"/>
                </a:solidFill>
              </a:ln>
            </a:endParaRPr>
          </a:p>
        </p:txBody>
      </p:sp>
      <p:cxnSp>
        <p:nvCxnSpPr>
          <p:cNvPr id="25" name="连接符: 肘形 24">
            <a:extLst>
              <a:ext uri="{FF2B5EF4-FFF2-40B4-BE49-F238E27FC236}">
                <a16:creationId xmlns:a16="http://schemas.microsoft.com/office/drawing/2014/main" id="{DB23FBB6-2963-48F0-9546-8C21F797B468}"/>
              </a:ext>
            </a:extLst>
          </p:cNvPr>
          <p:cNvCxnSpPr>
            <a:cxnSpLocks/>
            <a:stCxn id="7" idx="3"/>
            <a:endCxn id="24" idx="1"/>
          </p:cNvCxnSpPr>
          <p:nvPr/>
        </p:nvCxnSpPr>
        <p:spPr>
          <a:xfrm>
            <a:off x="8210502" y="1498346"/>
            <a:ext cx="510209" cy="497424"/>
          </a:xfrm>
          <a:prstGeom prst="bentConnector3">
            <a:avLst>
              <a:gd name="adj1" fmla="val 50000"/>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28" name="连接符: 肘形 27">
            <a:extLst>
              <a:ext uri="{FF2B5EF4-FFF2-40B4-BE49-F238E27FC236}">
                <a16:creationId xmlns:a16="http://schemas.microsoft.com/office/drawing/2014/main" id="{D9422846-4E49-4D38-9852-9011EDD9EF2D}"/>
              </a:ext>
            </a:extLst>
          </p:cNvPr>
          <p:cNvCxnSpPr>
            <a:cxnSpLocks/>
            <a:stCxn id="8" idx="3"/>
            <a:endCxn id="24" idx="1"/>
          </p:cNvCxnSpPr>
          <p:nvPr/>
        </p:nvCxnSpPr>
        <p:spPr>
          <a:xfrm flipV="1">
            <a:off x="8210502" y="1995770"/>
            <a:ext cx="510209" cy="479505"/>
          </a:xfrm>
          <a:prstGeom prst="bentConnector3">
            <a:avLst>
              <a:gd name="adj1" fmla="val 50000"/>
            </a:avLst>
          </a:prstGeom>
          <a:ln w="19050">
            <a:solidFill>
              <a:srgbClr val="04428A"/>
            </a:solidFill>
            <a:tailEnd type="triangle"/>
          </a:ln>
        </p:spPr>
        <p:style>
          <a:lnRef idx="1">
            <a:schemeClr val="accent2"/>
          </a:lnRef>
          <a:fillRef idx="0">
            <a:schemeClr val="accent2"/>
          </a:fillRef>
          <a:effectRef idx="0">
            <a:schemeClr val="accent2"/>
          </a:effectRef>
          <a:fontRef idx="minor">
            <a:schemeClr val="tx1"/>
          </a:fontRef>
        </p:style>
      </p:cxnSp>
      <p:sp>
        <p:nvSpPr>
          <p:cNvPr id="23" name="矩形 22">
            <a:extLst>
              <a:ext uri="{FF2B5EF4-FFF2-40B4-BE49-F238E27FC236}">
                <a16:creationId xmlns:a16="http://schemas.microsoft.com/office/drawing/2014/main" id="{9F1F0DF8-BDF9-4357-8771-A43181128E41}"/>
              </a:ext>
            </a:extLst>
          </p:cNvPr>
          <p:cNvSpPr/>
          <p:nvPr/>
        </p:nvSpPr>
        <p:spPr>
          <a:xfrm>
            <a:off x="940699" y="5785268"/>
            <a:ext cx="10310601" cy="700192"/>
          </a:xfrm>
          <a:prstGeom prst="rect">
            <a:avLst/>
          </a:prstGeom>
        </p:spPr>
        <p:txBody>
          <a:bodyPr wrap="square">
            <a:spAutoFit/>
          </a:bodyPr>
          <a:lstStyle/>
          <a:p>
            <a:pPr indent="304800" algn="just">
              <a:lnSpc>
                <a:spcPct val="150000"/>
              </a:lnSpc>
            </a:pPr>
            <a:r>
              <a:rPr lang="en-US" altLang="zh-CN" sz="1400" dirty="0"/>
              <a:t>[3] </a:t>
            </a:r>
            <a:r>
              <a:rPr lang="zh-CN" altLang="en-US" sz="1400" dirty="0"/>
              <a:t>张宏滔</a:t>
            </a:r>
            <a:r>
              <a:rPr lang="en-US" altLang="zh-CN" sz="1400" dirty="0"/>
              <a:t>, </a:t>
            </a:r>
            <a:r>
              <a:rPr lang="zh-CN" altLang="en-US" sz="1400" dirty="0"/>
              <a:t>朱洪海</a:t>
            </a:r>
            <a:r>
              <a:rPr lang="en-US" altLang="zh-CN" sz="1400" dirty="0"/>
              <a:t>, </a:t>
            </a:r>
            <a:r>
              <a:rPr lang="zh-CN" altLang="en-US" sz="1400" dirty="0"/>
              <a:t>惠力</a:t>
            </a:r>
            <a:r>
              <a:rPr lang="en-US" altLang="zh-CN" sz="1400" dirty="0"/>
              <a:t>, </a:t>
            </a:r>
            <a:r>
              <a:rPr lang="zh-CN" altLang="en-US" sz="1400" dirty="0"/>
              <a:t>等</a:t>
            </a:r>
            <a:r>
              <a:rPr lang="en-US" altLang="zh-CN" sz="1400" dirty="0"/>
              <a:t>. </a:t>
            </a:r>
            <a:r>
              <a:rPr lang="zh-CN" altLang="en-US" sz="1400" dirty="0"/>
              <a:t>一种水声通信网络协议性能测试系统</a:t>
            </a:r>
            <a:r>
              <a:rPr lang="en-US" altLang="zh-CN" sz="1400" dirty="0"/>
              <a:t>[C]// </a:t>
            </a:r>
            <a:r>
              <a:rPr lang="zh-CN" altLang="en-US" sz="1400" dirty="0"/>
              <a:t>中国声学学会水声学分会</a:t>
            </a:r>
            <a:r>
              <a:rPr lang="en-US" altLang="zh-CN" sz="1400" dirty="0"/>
              <a:t>2011</a:t>
            </a:r>
            <a:r>
              <a:rPr lang="zh-CN" altLang="en-US" sz="1400" dirty="0"/>
              <a:t>年全国水声学学术会议</a:t>
            </a:r>
            <a:r>
              <a:rPr lang="en-US" altLang="zh-CN" sz="1400" dirty="0"/>
              <a:t>.</a:t>
            </a:r>
          </a:p>
          <a:p>
            <a:pPr indent="304800" algn="just">
              <a:lnSpc>
                <a:spcPct val="150000"/>
              </a:lnSpc>
            </a:pPr>
            <a:r>
              <a:rPr lang="en-US" altLang="zh-CN" sz="1400" dirty="0"/>
              <a:t>[4] </a:t>
            </a:r>
            <a:r>
              <a:rPr lang="zh-CN" altLang="en-US" sz="1400" dirty="0"/>
              <a:t>王曾龙</a:t>
            </a:r>
            <a:r>
              <a:rPr lang="en-US" altLang="zh-CN" sz="1400" dirty="0"/>
              <a:t>. </a:t>
            </a:r>
            <a:r>
              <a:rPr lang="zh-CN" altLang="en-US" sz="1400" dirty="0"/>
              <a:t>水声通信网</a:t>
            </a:r>
            <a:r>
              <a:rPr lang="en-US" altLang="zh-CN" sz="1400" dirty="0"/>
              <a:t>MAC</a:t>
            </a:r>
            <a:r>
              <a:rPr lang="zh-CN" altLang="en-US" sz="1400" dirty="0"/>
              <a:t>层协议的研究与实现</a:t>
            </a:r>
            <a:r>
              <a:rPr lang="en-US" altLang="zh-CN" sz="1400" dirty="0"/>
              <a:t>[D]. </a:t>
            </a:r>
            <a:r>
              <a:rPr lang="zh-CN" altLang="en-US" sz="1400" dirty="0"/>
              <a:t>哈尔滨工程大学</a:t>
            </a:r>
            <a:r>
              <a:rPr lang="en-US" altLang="zh-CN" sz="1400" dirty="0"/>
              <a:t>, 2015.</a:t>
            </a:r>
          </a:p>
        </p:txBody>
      </p:sp>
      <p:sp>
        <p:nvSpPr>
          <p:cNvPr id="17" name="矩形: 圆角 16">
            <a:extLst>
              <a:ext uri="{FF2B5EF4-FFF2-40B4-BE49-F238E27FC236}">
                <a16:creationId xmlns:a16="http://schemas.microsoft.com/office/drawing/2014/main" id="{D551ACA7-6A11-4061-A7A8-7FB222DCB21C}"/>
              </a:ext>
            </a:extLst>
          </p:cNvPr>
          <p:cNvSpPr/>
          <p:nvPr/>
        </p:nvSpPr>
        <p:spPr>
          <a:xfrm>
            <a:off x="1275041" y="3933163"/>
            <a:ext cx="2629195" cy="458634"/>
          </a:xfrm>
          <a:prstGeom prst="roundRect">
            <a:avLst/>
          </a:prstGeom>
          <a:noFill/>
          <a:ln w="38100">
            <a:solidFill>
              <a:srgbClr val="B01F24"/>
            </a:solidFill>
            <a:prstDash val="soli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矩形 17">
            <a:extLst>
              <a:ext uri="{FF2B5EF4-FFF2-40B4-BE49-F238E27FC236}">
                <a16:creationId xmlns:a16="http://schemas.microsoft.com/office/drawing/2014/main" id="{A798481F-029C-412D-92B1-96BE1ED36AD6}"/>
              </a:ext>
            </a:extLst>
          </p:cNvPr>
          <p:cNvSpPr/>
          <p:nvPr/>
        </p:nvSpPr>
        <p:spPr>
          <a:xfrm>
            <a:off x="1470207" y="3993203"/>
            <a:ext cx="2236510" cy="338554"/>
          </a:xfrm>
          <a:prstGeom prst="rect">
            <a:avLst/>
          </a:prstGeom>
        </p:spPr>
        <p:txBody>
          <a:bodyPr wrap="none">
            <a:spAutoFit/>
          </a:bodyPr>
          <a:lstStyle/>
          <a:p>
            <a:r>
              <a:rPr lang="zh-CN" altLang="en-US" sz="1600" b="1" dirty="0">
                <a:solidFill>
                  <a:srgbClr val="B01F24"/>
                </a:solidFill>
              </a:rPr>
              <a:t>水声通信网络研究不足</a:t>
            </a:r>
            <a:endParaRPr lang="en-US" sz="1600" b="1" dirty="0">
              <a:solidFill>
                <a:srgbClr val="B01F24"/>
              </a:solidFill>
            </a:endParaRPr>
          </a:p>
        </p:txBody>
      </p:sp>
      <p:sp>
        <p:nvSpPr>
          <p:cNvPr id="19" name="矩形: 圆角 18">
            <a:extLst>
              <a:ext uri="{FF2B5EF4-FFF2-40B4-BE49-F238E27FC236}">
                <a16:creationId xmlns:a16="http://schemas.microsoft.com/office/drawing/2014/main" id="{CE2DB49A-0DC3-414E-94D5-00BF9022B603}"/>
              </a:ext>
            </a:extLst>
          </p:cNvPr>
          <p:cNvSpPr/>
          <p:nvPr/>
        </p:nvSpPr>
        <p:spPr>
          <a:xfrm>
            <a:off x="4590137" y="3209297"/>
            <a:ext cx="6326823" cy="770957"/>
          </a:xfrm>
          <a:prstGeom prst="roundRect">
            <a:avLst/>
          </a:prstGeom>
          <a:noFill/>
          <a:ln w="38100">
            <a:solidFill>
              <a:srgbClr val="04428A"/>
            </a:solidFill>
            <a:prstDash val="soli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矩形 21">
            <a:extLst>
              <a:ext uri="{FF2B5EF4-FFF2-40B4-BE49-F238E27FC236}">
                <a16:creationId xmlns:a16="http://schemas.microsoft.com/office/drawing/2014/main" id="{16528E0A-B257-4BA4-B700-CAD9620A414A}"/>
              </a:ext>
            </a:extLst>
          </p:cNvPr>
          <p:cNvSpPr/>
          <p:nvPr/>
        </p:nvSpPr>
        <p:spPr>
          <a:xfrm>
            <a:off x="4856499" y="3302388"/>
            <a:ext cx="5794098" cy="584775"/>
          </a:xfrm>
          <a:prstGeom prst="rect">
            <a:avLst/>
          </a:prstGeom>
        </p:spPr>
        <p:txBody>
          <a:bodyPr wrap="square">
            <a:spAutoFit/>
          </a:bodyPr>
          <a:lstStyle/>
          <a:p>
            <a:r>
              <a:rPr lang="zh-CN" altLang="en-US" sz="1600" dirty="0"/>
              <a:t>仿真软件</a:t>
            </a:r>
            <a:r>
              <a:rPr lang="zh-CN" altLang="en-US" sz="1600" b="1" dirty="0">
                <a:solidFill>
                  <a:srgbClr val="B01F24"/>
                </a:solidFill>
              </a:rPr>
              <a:t>很难准确还原真实的水声通信环境</a:t>
            </a:r>
            <a:r>
              <a:rPr lang="zh-CN" altLang="en-US" sz="1600" dirty="0"/>
              <a:t>，这些测试平台对于水声通信网络协议的实际运行效果</a:t>
            </a:r>
            <a:r>
              <a:rPr lang="zh-CN" altLang="en-US" sz="1600" b="1" dirty="0">
                <a:solidFill>
                  <a:srgbClr val="B01F24"/>
                </a:solidFill>
              </a:rPr>
              <a:t>无法做到很好的评估</a:t>
            </a:r>
            <a:endParaRPr lang="en-US" sz="1500" b="1" dirty="0"/>
          </a:p>
        </p:txBody>
      </p:sp>
      <p:sp>
        <p:nvSpPr>
          <p:cNvPr id="26" name="矩形: 圆角 25">
            <a:extLst>
              <a:ext uri="{FF2B5EF4-FFF2-40B4-BE49-F238E27FC236}">
                <a16:creationId xmlns:a16="http://schemas.microsoft.com/office/drawing/2014/main" id="{607A23DD-6E44-4341-807B-C46AB6E1870D}"/>
              </a:ext>
            </a:extLst>
          </p:cNvPr>
          <p:cNvSpPr/>
          <p:nvPr/>
        </p:nvSpPr>
        <p:spPr>
          <a:xfrm>
            <a:off x="4590137" y="4367110"/>
            <a:ext cx="6326822" cy="765028"/>
          </a:xfrm>
          <a:prstGeom prst="roundRect">
            <a:avLst/>
          </a:prstGeom>
          <a:noFill/>
          <a:ln w="38100">
            <a:solidFill>
              <a:srgbClr val="04428A"/>
            </a:solidFill>
            <a:prstDash val="soli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矩形 26">
            <a:extLst>
              <a:ext uri="{FF2B5EF4-FFF2-40B4-BE49-F238E27FC236}">
                <a16:creationId xmlns:a16="http://schemas.microsoft.com/office/drawing/2014/main" id="{CC3E09D1-70B3-48E5-87DE-5370B4FADC3C}"/>
              </a:ext>
            </a:extLst>
          </p:cNvPr>
          <p:cNvSpPr/>
          <p:nvPr/>
        </p:nvSpPr>
        <p:spPr>
          <a:xfrm>
            <a:off x="4819786" y="4456052"/>
            <a:ext cx="5867523" cy="584775"/>
          </a:xfrm>
          <a:prstGeom prst="rect">
            <a:avLst/>
          </a:prstGeom>
        </p:spPr>
        <p:txBody>
          <a:bodyPr wrap="square">
            <a:spAutoFit/>
          </a:bodyPr>
          <a:lstStyle/>
          <a:p>
            <a:r>
              <a:rPr lang="zh-CN" altLang="en-US" sz="1600" dirty="0"/>
              <a:t>国内由于水声通信网络的</a:t>
            </a:r>
            <a:r>
              <a:rPr lang="zh-CN" altLang="en-US" sz="1600" b="1" dirty="0">
                <a:solidFill>
                  <a:srgbClr val="B01F24"/>
                </a:solidFill>
              </a:rPr>
              <a:t>研究起步较晚，发展也较为滞后，只有少数机构</a:t>
            </a:r>
            <a:r>
              <a:rPr lang="zh-CN" altLang="en-US" sz="1600" dirty="0"/>
              <a:t>进行了小范围内的水声通信网络实地测试</a:t>
            </a:r>
            <a:endParaRPr lang="en-US" sz="1500" b="1" dirty="0"/>
          </a:p>
        </p:txBody>
      </p:sp>
      <p:cxnSp>
        <p:nvCxnSpPr>
          <p:cNvPr id="29" name="连接符: 肘形 28">
            <a:extLst>
              <a:ext uri="{FF2B5EF4-FFF2-40B4-BE49-F238E27FC236}">
                <a16:creationId xmlns:a16="http://schemas.microsoft.com/office/drawing/2014/main" id="{BEB7AF12-5817-4788-B479-438D7FBCAF07}"/>
              </a:ext>
            </a:extLst>
          </p:cNvPr>
          <p:cNvCxnSpPr>
            <a:cxnSpLocks/>
            <a:stCxn id="17" idx="3"/>
            <a:endCxn id="19" idx="1"/>
          </p:cNvCxnSpPr>
          <p:nvPr/>
        </p:nvCxnSpPr>
        <p:spPr>
          <a:xfrm flipV="1">
            <a:off x="3904236" y="3594776"/>
            <a:ext cx="685901" cy="567704"/>
          </a:xfrm>
          <a:prstGeom prst="bentConnector3">
            <a:avLst/>
          </a:prstGeom>
          <a:ln w="28575">
            <a:solidFill>
              <a:srgbClr val="04428A"/>
            </a:solidFill>
            <a:tailEnd type="triangle"/>
          </a:ln>
        </p:spPr>
        <p:style>
          <a:lnRef idx="1">
            <a:schemeClr val="accent2"/>
          </a:lnRef>
          <a:fillRef idx="0">
            <a:schemeClr val="accent2"/>
          </a:fillRef>
          <a:effectRef idx="0">
            <a:schemeClr val="accent2"/>
          </a:effectRef>
          <a:fontRef idx="minor">
            <a:schemeClr val="tx1"/>
          </a:fontRef>
        </p:style>
      </p:cxnSp>
      <p:cxnSp>
        <p:nvCxnSpPr>
          <p:cNvPr id="30" name="连接符: 肘形 29">
            <a:extLst>
              <a:ext uri="{FF2B5EF4-FFF2-40B4-BE49-F238E27FC236}">
                <a16:creationId xmlns:a16="http://schemas.microsoft.com/office/drawing/2014/main" id="{26AC3040-2C2A-4F51-BE92-9C03592587B4}"/>
              </a:ext>
            </a:extLst>
          </p:cNvPr>
          <p:cNvCxnSpPr>
            <a:cxnSpLocks/>
            <a:stCxn id="17" idx="3"/>
            <a:endCxn id="26" idx="1"/>
          </p:cNvCxnSpPr>
          <p:nvPr/>
        </p:nvCxnSpPr>
        <p:spPr>
          <a:xfrm>
            <a:off x="3904236" y="4162480"/>
            <a:ext cx="685901" cy="587144"/>
          </a:xfrm>
          <a:prstGeom prst="bentConnector3">
            <a:avLst/>
          </a:prstGeom>
          <a:ln w="28575">
            <a:solidFill>
              <a:srgbClr val="04428A"/>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773466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14AAC9-ACB0-49FC-A6EE-6BDA13EC5753}"/>
              </a:ext>
            </a:extLst>
          </p:cNvPr>
          <p:cNvSpPr>
            <a:spLocks noGrp="1"/>
          </p:cNvSpPr>
          <p:nvPr>
            <p:ph type="title"/>
          </p:nvPr>
        </p:nvSpPr>
        <p:spPr/>
        <p:txBody>
          <a:bodyPr>
            <a:normAutofit/>
          </a:bodyPr>
          <a:lstStyle/>
          <a:p>
            <a:r>
              <a:rPr lang="en-US" altLang="zh-CN" dirty="0"/>
              <a:t>1.3 </a:t>
            </a:r>
            <a:r>
              <a:rPr lang="zh-CN" altLang="en-US" dirty="0"/>
              <a:t>研究现状</a:t>
            </a:r>
          </a:p>
        </p:txBody>
      </p:sp>
      <p:sp>
        <p:nvSpPr>
          <p:cNvPr id="3" name="灯片编号占位符 2">
            <a:extLst>
              <a:ext uri="{FF2B5EF4-FFF2-40B4-BE49-F238E27FC236}">
                <a16:creationId xmlns:a16="http://schemas.microsoft.com/office/drawing/2014/main" id="{8BD995E4-EA54-46FD-A180-14744ABC5EC7}"/>
              </a:ext>
            </a:extLst>
          </p:cNvPr>
          <p:cNvSpPr>
            <a:spLocks noGrp="1"/>
          </p:cNvSpPr>
          <p:nvPr>
            <p:ph type="sldNum" sz="quarter" idx="12"/>
          </p:nvPr>
        </p:nvSpPr>
        <p:spPr>
          <a:xfrm>
            <a:off x="9137021" y="6494335"/>
            <a:ext cx="2743200" cy="341761"/>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AC388E-FA9E-4A2C-95EA-1F6B3A07935A}" type="slidenum">
              <a:rPr kumimoji="0" lang="zh-CN" altLang="en-US" sz="1100" b="0" i="0" u="none" strike="noStrike" kern="1200" normalizeH="0" baseline="0" noProof="0" smtClean="0">
                <a:ln w="0"/>
                <a:solidFill>
                  <a:schemeClr val="tx1"/>
                </a:solidFill>
                <a:effectLst>
                  <a:outerShdw blurRad="38100" dist="19050" dir="2700000" algn="tl" rotWithShape="0">
                    <a:schemeClr val="dk1">
                      <a:alpha val="40000"/>
                    </a:schemeClr>
                  </a:outerShdw>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100" b="0" i="0" u="none" strike="noStrike" kern="1200" normalizeH="0" baseline="0" noProof="0" dirty="0">
              <a:ln w="0"/>
              <a:solidFill>
                <a:schemeClr val="tx1"/>
              </a:solidFill>
              <a:effectLst>
                <a:outerShdw blurRad="38100" dist="19050" dir="2700000" algn="tl" rotWithShape="0">
                  <a:schemeClr val="dk1">
                    <a:alpha val="40000"/>
                  </a:schemeClr>
                </a:outerShdw>
              </a:effectLst>
              <a:uLnTx/>
              <a:uFillTx/>
              <a:latin typeface="Arial"/>
              <a:ea typeface="Microsoft YaHei"/>
              <a:cs typeface="+mn-cs"/>
            </a:endParaRPr>
          </a:p>
        </p:txBody>
      </p:sp>
      <p:sp>
        <p:nvSpPr>
          <p:cNvPr id="19" name="文本框 18">
            <a:extLst>
              <a:ext uri="{FF2B5EF4-FFF2-40B4-BE49-F238E27FC236}">
                <a16:creationId xmlns:a16="http://schemas.microsoft.com/office/drawing/2014/main" id="{6E2D0B92-3B52-476E-8F92-40FA94EA12E2}"/>
              </a:ext>
            </a:extLst>
          </p:cNvPr>
          <p:cNvSpPr txBox="1"/>
          <p:nvPr/>
        </p:nvSpPr>
        <p:spPr>
          <a:xfrm>
            <a:off x="3970295" y="1242136"/>
            <a:ext cx="4055166" cy="1477407"/>
          </a:xfrm>
          <a:prstGeom prst="rect">
            <a:avLst/>
          </a:prstGeom>
          <a:noFill/>
        </p:spPr>
        <p:txBody>
          <a:bodyPr wrap="square" lIns="0" rIns="0" rtlCol="0" anchor="ctr">
            <a:normAutofit/>
          </a:bodyPr>
          <a:lstStyle/>
          <a:p>
            <a:pPr>
              <a:lnSpc>
                <a:spcPct val="125000"/>
              </a:lnSpc>
              <a:spcAft>
                <a:spcPts val="500"/>
              </a:spcAft>
            </a:pPr>
            <a:r>
              <a:rPr lang="zh-CN" altLang="en-US" sz="1600" dirty="0"/>
              <a:t>缺少</a:t>
            </a:r>
            <a:r>
              <a:rPr lang="zh-CN" altLang="en-US" sz="1600" b="1" dirty="0">
                <a:solidFill>
                  <a:srgbClr val="04428A"/>
                </a:solidFill>
              </a:rPr>
              <a:t>操作系统</a:t>
            </a:r>
            <a:r>
              <a:rPr lang="zh-CN" altLang="en-US" sz="1600" dirty="0"/>
              <a:t>对水声通信网络中不同任务的</a:t>
            </a:r>
            <a:r>
              <a:rPr lang="zh-CN" altLang="en-US" sz="1600" b="1" dirty="0">
                <a:solidFill>
                  <a:srgbClr val="04428A"/>
                </a:solidFill>
              </a:rPr>
              <a:t>计算与储存资源进行调控</a:t>
            </a:r>
            <a:r>
              <a:rPr lang="zh-CN" altLang="en-US" sz="1600" dirty="0"/>
              <a:t>，现有的测试平台无法满足水声通信网络对于</a:t>
            </a:r>
            <a:r>
              <a:rPr lang="zh-CN" altLang="en-US" sz="1600" b="1" dirty="0">
                <a:solidFill>
                  <a:srgbClr val="B01F24"/>
                </a:solidFill>
              </a:rPr>
              <a:t>多任务并发运行</a:t>
            </a:r>
            <a:r>
              <a:rPr lang="zh-CN" altLang="en-US" sz="1600" dirty="0"/>
              <a:t>的要求。</a:t>
            </a:r>
          </a:p>
        </p:txBody>
      </p:sp>
      <p:sp>
        <p:nvSpPr>
          <p:cNvPr id="25" name="文本框 24">
            <a:extLst>
              <a:ext uri="{FF2B5EF4-FFF2-40B4-BE49-F238E27FC236}">
                <a16:creationId xmlns:a16="http://schemas.microsoft.com/office/drawing/2014/main" id="{07A0B6D1-870C-4076-8952-EBB0F050D891}"/>
              </a:ext>
            </a:extLst>
          </p:cNvPr>
          <p:cNvSpPr txBox="1"/>
          <p:nvPr/>
        </p:nvSpPr>
        <p:spPr>
          <a:xfrm>
            <a:off x="3876547" y="3705340"/>
            <a:ext cx="4148914" cy="1585615"/>
          </a:xfrm>
          <a:prstGeom prst="rect">
            <a:avLst/>
          </a:prstGeom>
          <a:noFill/>
        </p:spPr>
        <p:txBody>
          <a:bodyPr wrap="square" lIns="0" rIns="0" rtlCol="0" anchor="ctr">
            <a:normAutofit/>
          </a:bodyPr>
          <a:lstStyle/>
          <a:p>
            <a:pPr>
              <a:lnSpc>
                <a:spcPct val="105000"/>
              </a:lnSpc>
              <a:spcAft>
                <a:spcPts val="500"/>
              </a:spcAft>
            </a:pPr>
            <a:r>
              <a:rPr lang="zh-CN" altLang="en-US" sz="1600" dirty="0"/>
              <a:t>在</a:t>
            </a:r>
            <a:r>
              <a:rPr lang="en-US" altLang="zh-CN" sz="1600" dirty="0"/>
              <a:t>Aguirre-Castro O A</a:t>
            </a:r>
            <a:r>
              <a:rPr lang="zh-CN" altLang="en-US" sz="1600" dirty="0"/>
              <a:t>等人对</a:t>
            </a:r>
            <a:r>
              <a:rPr lang="en-US" altLang="zh-CN" sz="1600" dirty="0"/>
              <a:t>ROA</a:t>
            </a:r>
            <a:r>
              <a:rPr lang="zh-CN" altLang="en-US" sz="1600" dirty="0"/>
              <a:t>的设计研究当中，</a:t>
            </a:r>
            <a:r>
              <a:rPr lang="zh-CN" altLang="en-US" sz="1600" b="1" dirty="0">
                <a:solidFill>
                  <a:srgbClr val="B01F24"/>
                </a:solidFill>
              </a:rPr>
              <a:t>在基于树莓派的嵌入式</a:t>
            </a:r>
            <a:r>
              <a:rPr lang="en-US" altLang="zh-CN" sz="1600" b="1" dirty="0">
                <a:solidFill>
                  <a:srgbClr val="B01F24"/>
                </a:solidFill>
              </a:rPr>
              <a:t>Linux</a:t>
            </a:r>
            <a:r>
              <a:rPr lang="zh-CN" altLang="en-US" sz="1600" b="1" dirty="0">
                <a:solidFill>
                  <a:srgbClr val="B01F24"/>
                </a:solidFill>
              </a:rPr>
              <a:t>系统中利用线程库进行并行计算</a:t>
            </a:r>
            <a:r>
              <a:rPr lang="zh-CN" altLang="en-US" sz="1600" dirty="0"/>
              <a:t>，实现了</a:t>
            </a:r>
            <a:r>
              <a:rPr lang="en-US" altLang="zh-CN" sz="1600" dirty="0"/>
              <a:t>ROA</a:t>
            </a:r>
            <a:r>
              <a:rPr lang="zh-CN" altLang="en-US" sz="1600" dirty="0"/>
              <a:t>的</a:t>
            </a:r>
            <a:r>
              <a:rPr lang="zh-CN" altLang="en-US" sz="1600" b="1" dirty="0">
                <a:solidFill>
                  <a:srgbClr val="04428A"/>
                </a:solidFill>
              </a:rPr>
              <a:t>运动控制、</a:t>
            </a:r>
            <a:r>
              <a:rPr lang="en-US" altLang="zh-CN" sz="1600" b="1" dirty="0">
                <a:solidFill>
                  <a:srgbClr val="04428A"/>
                </a:solidFill>
              </a:rPr>
              <a:t>3D</a:t>
            </a:r>
            <a:r>
              <a:rPr lang="zh-CN" altLang="en-US" sz="1600" b="1" dirty="0">
                <a:solidFill>
                  <a:srgbClr val="04428A"/>
                </a:solidFill>
              </a:rPr>
              <a:t>位置定位、温度传感以及动作捕捉</a:t>
            </a:r>
            <a:r>
              <a:rPr lang="zh-CN" altLang="en-US" sz="1600" dirty="0"/>
              <a:t>等多任务的同时执行。</a:t>
            </a:r>
            <a:endParaRPr lang="en-US" altLang="zh-CN" sz="1600" dirty="0"/>
          </a:p>
        </p:txBody>
      </p:sp>
      <p:sp>
        <p:nvSpPr>
          <p:cNvPr id="4" name="矩形 3">
            <a:extLst>
              <a:ext uri="{FF2B5EF4-FFF2-40B4-BE49-F238E27FC236}">
                <a16:creationId xmlns:a16="http://schemas.microsoft.com/office/drawing/2014/main" id="{EC3E04D7-C09F-4FC6-B77E-371F210756BC}"/>
              </a:ext>
            </a:extLst>
          </p:cNvPr>
          <p:cNvSpPr/>
          <p:nvPr/>
        </p:nvSpPr>
        <p:spPr>
          <a:xfrm>
            <a:off x="1021744" y="1517184"/>
            <a:ext cx="1884691" cy="927310"/>
          </a:xfrm>
          <a:prstGeom prst="rect">
            <a:avLst/>
          </a:prstGeom>
          <a:solidFill>
            <a:srgbClr val="04428A"/>
          </a:solidFill>
          <a:ln>
            <a:solidFill>
              <a:srgbClr val="04428A"/>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b="1" dirty="0"/>
              <a:t>现有测试平台的技术瓶颈</a:t>
            </a:r>
          </a:p>
        </p:txBody>
      </p:sp>
      <p:sp>
        <p:nvSpPr>
          <p:cNvPr id="28" name="矩形 27">
            <a:extLst>
              <a:ext uri="{FF2B5EF4-FFF2-40B4-BE49-F238E27FC236}">
                <a16:creationId xmlns:a16="http://schemas.microsoft.com/office/drawing/2014/main" id="{EFB2736B-5474-491B-A36D-D99CF33A399D}"/>
              </a:ext>
            </a:extLst>
          </p:cNvPr>
          <p:cNvSpPr/>
          <p:nvPr/>
        </p:nvSpPr>
        <p:spPr>
          <a:xfrm>
            <a:off x="1012072" y="3835157"/>
            <a:ext cx="1884691" cy="927310"/>
          </a:xfrm>
          <a:prstGeom prst="rect">
            <a:avLst/>
          </a:prstGeom>
          <a:solidFill>
            <a:srgbClr val="04428A"/>
          </a:solidFill>
          <a:ln>
            <a:solidFill>
              <a:srgbClr val="04428A"/>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lnSpc>
                <a:spcPct val="120000"/>
              </a:lnSpc>
              <a:spcAft>
                <a:spcPts val="100"/>
              </a:spcAft>
            </a:pPr>
            <a:r>
              <a:rPr lang="zh-CN" altLang="en-US" b="1" dirty="0"/>
              <a:t>水下智能设备的应用</a:t>
            </a:r>
          </a:p>
        </p:txBody>
      </p:sp>
      <p:sp>
        <p:nvSpPr>
          <p:cNvPr id="29" name="矩形: 圆角 28">
            <a:extLst>
              <a:ext uri="{FF2B5EF4-FFF2-40B4-BE49-F238E27FC236}">
                <a16:creationId xmlns:a16="http://schemas.microsoft.com/office/drawing/2014/main" id="{3A459CD0-819B-4B0C-8EE3-03B97EF9A88C}"/>
              </a:ext>
            </a:extLst>
          </p:cNvPr>
          <p:cNvSpPr/>
          <p:nvPr/>
        </p:nvSpPr>
        <p:spPr>
          <a:xfrm>
            <a:off x="3545044" y="3658667"/>
            <a:ext cx="4739727" cy="1700779"/>
          </a:xfrm>
          <a:prstGeom prst="roundRect">
            <a:avLst/>
          </a:prstGeom>
          <a:noFill/>
          <a:ln w="38100">
            <a:solidFill>
              <a:srgbClr val="04428A"/>
            </a:solidFill>
            <a:prstDash val="soli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文本框 6">
            <a:extLst>
              <a:ext uri="{FF2B5EF4-FFF2-40B4-BE49-F238E27FC236}">
                <a16:creationId xmlns:a16="http://schemas.microsoft.com/office/drawing/2014/main" id="{299C28A2-7D0E-495F-85F6-1287E790BE5F}"/>
              </a:ext>
            </a:extLst>
          </p:cNvPr>
          <p:cNvSpPr txBox="1"/>
          <p:nvPr/>
        </p:nvSpPr>
        <p:spPr>
          <a:xfrm>
            <a:off x="1277318" y="5829206"/>
            <a:ext cx="10204234" cy="678635"/>
          </a:xfrm>
          <a:prstGeom prst="rect">
            <a:avLst/>
          </a:prstGeom>
          <a:noFill/>
        </p:spPr>
        <p:txBody>
          <a:bodyPr wrap="square" lIns="0" tIns="0" rIns="0" bIns="0" rtlCol="0" anchor="ctr">
            <a:normAutofit/>
          </a:bodyPr>
          <a:lstStyle/>
          <a:p>
            <a:pPr>
              <a:lnSpc>
                <a:spcPct val="125000"/>
              </a:lnSpc>
              <a:spcAft>
                <a:spcPts val="500"/>
              </a:spcAft>
            </a:pPr>
            <a:r>
              <a:rPr lang="en-US" sz="1400" dirty="0"/>
              <a:t>[5] Aguirre-Castro O A, E </a:t>
            </a:r>
            <a:r>
              <a:rPr lang="en-US" sz="1400" dirty="0" err="1"/>
              <a:t>Inzunza</a:t>
            </a:r>
            <a:r>
              <a:rPr lang="en-US" sz="1400" dirty="0"/>
              <a:t>-González, EE García-Guerrero, et al. Design and Construction of an ROV for Underwater Exploration[J]. Sensors, 2019, 19(24):5387-5412.</a:t>
            </a:r>
          </a:p>
        </p:txBody>
      </p:sp>
      <p:sp>
        <p:nvSpPr>
          <p:cNvPr id="11" name="矩形: 圆角 10">
            <a:extLst>
              <a:ext uri="{FF2B5EF4-FFF2-40B4-BE49-F238E27FC236}">
                <a16:creationId xmlns:a16="http://schemas.microsoft.com/office/drawing/2014/main" id="{90D89C32-8768-4DF2-9478-1A1374F77C06}"/>
              </a:ext>
            </a:extLst>
          </p:cNvPr>
          <p:cNvSpPr/>
          <p:nvPr/>
        </p:nvSpPr>
        <p:spPr>
          <a:xfrm>
            <a:off x="3554716" y="1183334"/>
            <a:ext cx="4691538" cy="1700779"/>
          </a:xfrm>
          <a:prstGeom prst="roundRect">
            <a:avLst/>
          </a:prstGeom>
          <a:noFill/>
          <a:ln w="38100">
            <a:solidFill>
              <a:srgbClr val="04428A"/>
            </a:solidFill>
            <a:prstDash val="soli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矩形 11">
            <a:extLst>
              <a:ext uri="{FF2B5EF4-FFF2-40B4-BE49-F238E27FC236}">
                <a16:creationId xmlns:a16="http://schemas.microsoft.com/office/drawing/2014/main" id="{8D9C90EB-FB3D-4CEE-9F4D-9FD1EEC1D865}"/>
              </a:ext>
            </a:extLst>
          </p:cNvPr>
          <p:cNvSpPr/>
          <p:nvPr/>
        </p:nvSpPr>
        <p:spPr>
          <a:xfrm>
            <a:off x="9374171" y="2736220"/>
            <a:ext cx="2107381" cy="927796"/>
          </a:xfrm>
          <a:prstGeom prst="rect">
            <a:avLst/>
          </a:prstGeom>
          <a:solidFill>
            <a:srgbClr val="04428A"/>
          </a:solidFill>
          <a:ln>
            <a:solidFill>
              <a:srgbClr val="04428A"/>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b="1" dirty="0"/>
              <a:t>嵌入式</a:t>
            </a:r>
            <a:r>
              <a:rPr lang="en-US" altLang="zh-CN" b="1" dirty="0"/>
              <a:t>Linux</a:t>
            </a:r>
            <a:r>
              <a:rPr lang="zh-CN" altLang="en-US" b="1" dirty="0"/>
              <a:t>系统</a:t>
            </a:r>
          </a:p>
        </p:txBody>
      </p:sp>
      <p:sp>
        <p:nvSpPr>
          <p:cNvPr id="5" name="箭头: 虚尾 4">
            <a:extLst>
              <a:ext uri="{FF2B5EF4-FFF2-40B4-BE49-F238E27FC236}">
                <a16:creationId xmlns:a16="http://schemas.microsoft.com/office/drawing/2014/main" id="{2DD7D059-AB21-4E0D-9DAC-0E3E7D5BB9D1}"/>
              </a:ext>
            </a:extLst>
          </p:cNvPr>
          <p:cNvSpPr/>
          <p:nvPr/>
        </p:nvSpPr>
        <p:spPr>
          <a:xfrm>
            <a:off x="8411084" y="3015426"/>
            <a:ext cx="725937" cy="467670"/>
          </a:xfrm>
          <a:prstGeom prst="stripedRightArrow">
            <a:avLst/>
          </a:prstGeom>
          <a:solidFill>
            <a:srgbClr val="04428A"/>
          </a:solidFill>
          <a:ln>
            <a:solidFill>
              <a:srgbClr val="04428A"/>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加号 5">
            <a:extLst>
              <a:ext uri="{FF2B5EF4-FFF2-40B4-BE49-F238E27FC236}">
                <a16:creationId xmlns:a16="http://schemas.microsoft.com/office/drawing/2014/main" id="{71930FED-3EB9-4F7A-ABBE-7666CBF0BBD8}"/>
              </a:ext>
            </a:extLst>
          </p:cNvPr>
          <p:cNvSpPr/>
          <p:nvPr/>
        </p:nvSpPr>
        <p:spPr>
          <a:xfrm>
            <a:off x="5806747" y="3081341"/>
            <a:ext cx="475390" cy="460126"/>
          </a:xfrm>
          <a:prstGeom prst="mathPlus">
            <a:avLst/>
          </a:prstGeom>
          <a:solidFill>
            <a:srgbClr val="04428A"/>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箭头: V 形 7">
            <a:extLst>
              <a:ext uri="{FF2B5EF4-FFF2-40B4-BE49-F238E27FC236}">
                <a16:creationId xmlns:a16="http://schemas.microsoft.com/office/drawing/2014/main" id="{25CD1EFD-5E6C-43FE-B00B-9EFE78EA66DF}"/>
              </a:ext>
            </a:extLst>
          </p:cNvPr>
          <p:cNvSpPr/>
          <p:nvPr/>
        </p:nvSpPr>
        <p:spPr>
          <a:xfrm>
            <a:off x="3022406" y="1765979"/>
            <a:ext cx="439750" cy="460690"/>
          </a:xfrm>
          <a:prstGeom prst="chevron">
            <a:avLst/>
          </a:prstGeom>
          <a:solidFill>
            <a:srgbClr val="04428A"/>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5" name="箭头: V 形 14">
            <a:extLst>
              <a:ext uri="{FF2B5EF4-FFF2-40B4-BE49-F238E27FC236}">
                <a16:creationId xmlns:a16="http://schemas.microsoft.com/office/drawing/2014/main" id="{92F5EC47-F0BB-45FE-8037-5D291EC308B2}"/>
              </a:ext>
            </a:extLst>
          </p:cNvPr>
          <p:cNvSpPr/>
          <p:nvPr/>
        </p:nvSpPr>
        <p:spPr>
          <a:xfrm>
            <a:off x="3022406" y="4083569"/>
            <a:ext cx="439750" cy="460690"/>
          </a:xfrm>
          <a:prstGeom prst="chevron">
            <a:avLst/>
          </a:prstGeom>
          <a:solidFill>
            <a:srgbClr val="04428A"/>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84300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FC0FC0D4-A6C8-47E8-BAA5-715B9C028EB2}"/>
              </a:ext>
            </a:extLst>
          </p:cNvPr>
          <p:cNvGrpSpPr/>
          <p:nvPr/>
        </p:nvGrpSpPr>
        <p:grpSpPr>
          <a:xfrm>
            <a:off x="5461000" y="165863"/>
            <a:ext cx="6961907" cy="7021575"/>
            <a:chOff x="4038600" y="2259880"/>
            <a:chExt cx="2647060" cy="2669747"/>
          </a:xfrm>
          <a:solidFill>
            <a:srgbClr val="A6A6A6">
              <a:alpha val="20000"/>
            </a:srgbClr>
          </a:solidFill>
        </p:grpSpPr>
        <p:sp>
          <p:nvSpPr>
            <p:cNvPr id="7" name="Freeform 105">
              <a:extLst>
                <a:ext uri="{FF2B5EF4-FFF2-40B4-BE49-F238E27FC236}">
                  <a16:creationId xmlns:a16="http://schemas.microsoft.com/office/drawing/2014/main" id="{28AF72BC-74AD-45B4-8F05-BA6B70D9F02D}"/>
                </a:ext>
              </a:extLst>
            </p:cNvPr>
            <p:cNvSpPr>
              <a:spLocks noEditPoints="1"/>
            </p:cNvSpPr>
            <p:nvPr userDrawn="1"/>
          </p:nvSpPr>
          <p:spPr bwMode="auto">
            <a:xfrm>
              <a:off x="4038600" y="2259880"/>
              <a:ext cx="2647060" cy="2669747"/>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8" name="Freeform 106">
              <a:extLst>
                <a:ext uri="{FF2B5EF4-FFF2-40B4-BE49-F238E27FC236}">
                  <a16:creationId xmlns:a16="http://schemas.microsoft.com/office/drawing/2014/main" id="{555ED1DD-D4F5-46C3-B866-E59F33712323}"/>
                </a:ext>
              </a:extLst>
            </p:cNvPr>
            <p:cNvSpPr>
              <a:spLocks/>
            </p:cNvSpPr>
            <p:nvPr userDrawn="1"/>
          </p:nvSpPr>
          <p:spPr bwMode="auto">
            <a:xfrm>
              <a:off x="4636079" y="2857359"/>
              <a:ext cx="1459664" cy="130840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9" name="Freeform 107">
              <a:extLst>
                <a:ext uri="{FF2B5EF4-FFF2-40B4-BE49-F238E27FC236}">
                  <a16:creationId xmlns:a16="http://schemas.microsoft.com/office/drawing/2014/main" id="{AA90CDC0-0076-4B09-AFB0-D265A2CCC99D}"/>
                </a:ext>
              </a:extLst>
            </p:cNvPr>
            <p:cNvSpPr>
              <a:spLocks/>
            </p:cNvSpPr>
            <p:nvPr userDrawn="1"/>
          </p:nvSpPr>
          <p:spPr bwMode="auto">
            <a:xfrm>
              <a:off x="4174734" y="3825426"/>
              <a:ext cx="302521" cy="219328"/>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0" name="Freeform 108">
              <a:extLst>
                <a:ext uri="{FF2B5EF4-FFF2-40B4-BE49-F238E27FC236}">
                  <a16:creationId xmlns:a16="http://schemas.microsoft.com/office/drawing/2014/main" id="{3EE14156-837C-44BA-ACC8-01623B20DD6E}"/>
                </a:ext>
              </a:extLst>
            </p:cNvPr>
            <p:cNvSpPr>
              <a:spLocks/>
            </p:cNvSpPr>
            <p:nvPr userDrawn="1"/>
          </p:nvSpPr>
          <p:spPr bwMode="auto">
            <a:xfrm>
              <a:off x="4265491" y="3984249"/>
              <a:ext cx="287395" cy="234454"/>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1" name="Freeform 109">
              <a:extLst>
                <a:ext uri="{FF2B5EF4-FFF2-40B4-BE49-F238E27FC236}">
                  <a16:creationId xmlns:a16="http://schemas.microsoft.com/office/drawing/2014/main" id="{86E332B9-0744-461B-B817-F3E69A78F0BC}"/>
                </a:ext>
              </a:extLst>
            </p:cNvPr>
            <p:cNvSpPr>
              <a:spLocks/>
            </p:cNvSpPr>
            <p:nvPr userDrawn="1"/>
          </p:nvSpPr>
          <p:spPr bwMode="auto">
            <a:xfrm>
              <a:off x="4348684" y="4120384"/>
              <a:ext cx="287395" cy="249580"/>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2" name="Freeform 110">
              <a:extLst>
                <a:ext uri="{FF2B5EF4-FFF2-40B4-BE49-F238E27FC236}">
                  <a16:creationId xmlns:a16="http://schemas.microsoft.com/office/drawing/2014/main" id="{E396D3E2-4CBF-4F42-821E-440470D12688}"/>
                </a:ext>
              </a:extLst>
            </p:cNvPr>
            <p:cNvSpPr>
              <a:spLocks/>
            </p:cNvSpPr>
            <p:nvPr userDrawn="1"/>
          </p:nvSpPr>
          <p:spPr bwMode="auto">
            <a:xfrm>
              <a:off x="4583138" y="4332148"/>
              <a:ext cx="181513" cy="219328"/>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3" name="Freeform 111">
              <a:extLst>
                <a:ext uri="{FF2B5EF4-FFF2-40B4-BE49-F238E27FC236}">
                  <a16:creationId xmlns:a16="http://schemas.microsoft.com/office/drawing/2014/main" id="{9C971085-45ED-433E-80F0-37B3662B8494}"/>
                </a:ext>
              </a:extLst>
            </p:cNvPr>
            <p:cNvSpPr>
              <a:spLocks noEditPoints="1"/>
            </p:cNvSpPr>
            <p:nvPr userDrawn="1"/>
          </p:nvSpPr>
          <p:spPr bwMode="auto">
            <a:xfrm>
              <a:off x="4643642" y="4392652"/>
              <a:ext cx="219328" cy="264706"/>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4" name="Freeform 112">
              <a:extLst>
                <a:ext uri="{FF2B5EF4-FFF2-40B4-BE49-F238E27FC236}">
                  <a16:creationId xmlns:a16="http://schemas.microsoft.com/office/drawing/2014/main" id="{11025A9F-5DCF-4A13-A4B0-D422B1334C5F}"/>
                </a:ext>
              </a:extLst>
            </p:cNvPr>
            <p:cNvSpPr>
              <a:spLocks/>
            </p:cNvSpPr>
            <p:nvPr userDrawn="1"/>
          </p:nvSpPr>
          <p:spPr bwMode="auto">
            <a:xfrm>
              <a:off x="4794903" y="4438031"/>
              <a:ext cx="242017" cy="294958"/>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5" name="Freeform 113">
              <a:extLst>
                <a:ext uri="{FF2B5EF4-FFF2-40B4-BE49-F238E27FC236}">
                  <a16:creationId xmlns:a16="http://schemas.microsoft.com/office/drawing/2014/main" id="{78B08F5A-3537-4369-8A77-CCB172E924F5}"/>
                </a:ext>
              </a:extLst>
            </p:cNvPr>
            <p:cNvSpPr>
              <a:spLocks/>
            </p:cNvSpPr>
            <p:nvPr userDrawn="1"/>
          </p:nvSpPr>
          <p:spPr bwMode="auto">
            <a:xfrm>
              <a:off x="4983978" y="4506098"/>
              <a:ext cx="173950" cy="272269"/>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6" name="Freeform 114">
              <a:extLst>
                <a:ext uri="{FF2B5EF4-FFF2-40B4-BE49-F238E27FC236}">
                  <a16:creationId xmlns:a16="http://schemas.microsoft.com/office/drawing/2014/main" id="{089965BE-4DD1-4D4B-A00B-645C37FD3112}"/>
                </a:ext>
              </a:extLst>
            </p:cNvPr>
            <p:cNvSpPr>
              <a:spLocks/>
            </p:cNvSpPr>
            <p:nvPr userDrawn="1"/>
          </p:nvSpPr>
          <p:spPr bwMode="auto">
            <a:xfrm>
              <a:off x="5301626" y="4543913"/>
              <a:ext cx="143698" cy="249580"/>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7" name="Freeform 115">
              <a:extLst>
                <a:ext uri="{FF2B5EF4-FFF2-40B4-BE49-F238E27FC236}">
                  <a16:creationId xmlns:a16="http://schemas.microsoft.com/office/drawing/2014/main" id="{8227C96E-6BD5-4475-8005-B8CAA5FB5806}"/>
                </a:ext>
              </a:extLst>
            </p:cNvPr>
            <p:cNvSpPr>
              <a:spLocks/>
            </p:cNvSpPr>
            <p:nvPr userDrawn="1"/>
          </p:nvSpPr>
          <p:spPr bwMode="auto">
            <a:xfrm>
              <a:off x="5460449" y="4521224"/>
              <a:ext cx="158824" cy="272269"/>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8" name="Freeform 116">
              <a:extLst>
                <a:ext uri="{FF2B5EF4-FFF2-40B4-BE49-F238E27FC236}">
                  <a16:creationId xmlns:a16="http://schemas.microsoft.com/office/drawing/2014/main" id="{6C4E3717-FE2A-4B72-9CC7-785BD14208DF}"/>
                </a:ext>
              </a:extLst>
            </p:cNvPr>
            <p:cNvSpPr>
              <a:spLocks/>
            </p:cNvSpPr>
            <p:nvPr userDrawn="1"/>
          </p:nvSpPr>
          <p:spPr bwMode="auto">
            <a:xfrm>
              <a:off x="5611710" y="4506098"/>
              <a:ext cx="105882" cy="249580"/>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9" name="Freeform 117">
              <a:extLst>
                <a:ext uri="{FF2B5EF4-FFF2-40B4-BE49-F238E27FC236}">
                  <a16:creationId xmlns:a16="http://schemas.microsoft.com/office/drawing/2014/main" id="{9E32D77F-1324-4524-B3A8-45B1ADF3999E}"/>
                </a:ext>
              </a:extLst>
            </p:cNvPr>
            <p:cNvSpPr>
              <a:spLocks/>
            </p:cNvSpPr>
            <p:nvPr userDrawn="1"/>
          </p:nvSpPr>
          <p:spPr bwMode="auto">
            <a:xfrm>
              <a:off x="5664651" y="4438031"/>
              <a:ext cx="173950" cy="279832"/>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0" name="Freeform 118">
              <a:extLst>
                <a:ext uri="{FF2B5EF4-FFF2-40B4-BE49-F238E27FC236}">
                  <a16:creationId xmlns:a16="http://schemas.microsoft.com/office/drawing/2014/main" id="{B92D7ED2-8767-4396-BBFE-802874493C1D}"/>
                </a:ext>
              </a:extLst>
            </p:cNvPr>
            <p:cNvSpPr>
              <a:spLocks/>
            </p:cNvSpPr>
            <p:nvPr userDrawn="1"/>
          </p:nvSpPr>
          <p:spPr bwMode="auto">
            <a:xfrm>
              <a:off x="5808348" y="4369963"/>
              <a:ext cx="249580" cy="287395"/>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1" name="Freeform 119">
              <a:extLst>
                <a:ext uri="{FF2B5EF4-FFF2-40B4-BE49-F238E27FC236}">
                  <a16:creationId xmlns:a16="http://schemas.microsoft.com/office/drawing/2014/main" id="{57BDD39D-0358-4557-B69C-BCC39BAC0CED}"/>
                </a:ext>
              </a:extLst>
            </p:cNvPr>
            <p:cNvSpPr>
              <a:spLocks noEditPoints="1"/>
            </p:cNvSpPr>
            <p:nvPr userDrawn="1"/>
          </p:nvSpPr>
          <p:spPr bwMode="auto">
            <a:xfrm>
              <a:off x="5936920" y="4309459"/>
              <a:ext cx="257143" cy="257143"/>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2" name="Freeform 120">
              <a:extLst>
                <a:ext uri="{FF2B5EF4-FFF2-40B4-BE49-F238E27FC236}">
                  <a16:creationId xmlns:a16="http://schemas.microsoft.com/office/drawing/2014/main" id="{820FD44A-13EC-4742-8277-D1F180503FBD}"/>
                </a:ext>
              </a:extLst>
            </p:cNvPr>
            <p:cNvSpPr>
              <a:spLocks/>
            </p:cNvSpPr>
            <p:nvPr userDrawn="1"/>
          </p:nvSpPr>
          <p:spPr bwMode="auto">
            <a:xfrm>
              <a:off x="6073054" y="4196014"/>
              <a:ext cx="257143" cy="219328"/>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3" name="Freeform 121">
              <a:extLst>
                <a:ext uri="{FF2B5EF4-FFF2-40B4-BE49-F238E27FC236}">
                  <a16:creationId xmlns:a16="http://schemas.microsoft.com/office/drawing/2014/main" id="{9E749348-2825-40A5-B7B0-609CF8A67C01}"/>
                </a:ext>
              </a:extLst>
            </p:cNvPr>
            <p:cNvSpPr>
              <a:spLocks/>
            </p:cNvSpPr>
            <p:nvPr userDrawn="1"/>
          </p:nvSpPr>
          <p:spPr bwMode="auto">
            <a:xfrm>
              <a:off x="6156248" y="4120384"/>
              <a:ext cx="234454" cy="158823"/>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4" name="Freeform 122">
              <a:extLst>
                <a:ext uri="{FF2B5EF4-FFF2-40B4-BE49-F238E27FC236}">
                  <a16:creationId xmlns:a16="http://schemas.microsoft.com/office/drawing/2014/main" id="{1DC751F0-0896-4151-B7A2-B0F378660CA6}"/>
                </a:ext>
              </a:extLst>
            </p:cNvPr>
            <p:cNvSpPr>
              <a:spLocks/>
            </p:cNvSpPr>
            <p:nvPr userDrawn="1"/>
          </p:nvSpPr>
          <p:spPr bwMode="auto">
            <a:xfrm>
              <a:off x="6194063" y="3953997"/>
              <a:ext cx="272269" cy="211765"/>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5" name="Freeform 123">
              <a:extLst>
                <a:ext uri="{FF2B5EF4-FFF2-40B4-BE49-F238E27FC236}">
                  <a16:creationId xmlns:a16="http://schemas.microsoft.com/office/drawing/2014/main" id="{3EE365C9-7D45-40FB-8058-815261354EF2}"/>
                </a:ext>
              </a:extLst>
            </p:cNvPr>
            <p:cNvSpPr>
              <a:spLocks/>
            </p:cNvSpPr>
            <p:nvPr userDrawn="1"/>
          </p:nvSpPr>
          <p:spPr bwMode="auto">
            <a:xfrm>
              <a:off x="6254567" y="3810300"/>
              <a:ext cx="272269" cy="173950"/>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6" name="Freeform 124">
              <a:extLst>
                <a:ext uri="{FF2B5EF4-FFF2-40B4-BE49-F238E27FC236}">
                  <a16:creationId xmlns:a16="http://schemas.microsoft.com/office/drawing/2014/main" id="{8F1B158D-0305-4549-BBB5-AB037C5C0CC3}"/>
                </a:ext>
              </a:extLst>
            </p:cNvPr>
            <p:cNvSpPr>
              <a:spLocks/>
            </p:cNvSpPr>
            <p:nvPr userDrawn="1"/>
          </p:nvSpPr>
          <p:spPr bwMode="auto">
            <a:xfrm>
              <a:off x="4462130" y="4286770"/>
              <a:ext cx="257143" cy="189076"/>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7" name="Freeform 125">
              <a:extLst>
                <a:ext uri="{FF2B5EF4-FFF2-40B4-BE49-F238E27FC236}">
                  <a16:creationId xmlns:a16="http://schemas.microsoft.com/office/drawing/2014/main" id="{CF436B79-3B5C-413F-821E-99DE9695DD4E}"/>
                </a:ext>
              </a:extLst>
            </p:cNvPr>
            <p:cNvSpPr>
              <a:spLocks noEditPoints="1"/>
            </p:cNvSpPr>
            <p:nvPr userDrawn="1"/>
          </p:nvSpPr>
          <p:spPr bwMode="auto">
            <a:xfrm>
              <a:off x="4938600" y="4203577"/>
              <a:ext cx="801681" cy="249580"/>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8" name="Freeform 126">
              <a:extLst>
                <a:ext uri="{FF2B5EF4-FFF2-40B4-BE49-F238E27FC236}">
                  <a16:creationId xmlns:a16="http://schemas.microsoft.com/office/drawing/2014/main" id="{59AF04A9-8673-4008-96E8-B5725D7279ED}"/>
                </a:ext>
              </a:extLst>
            </p:cNvPr>
            <p:cNvSpPr>
              <a:spLocks/>
            </p:cNvSpPr>
            <p:nvPr userDrawn="1"/>
          </p:nvSpPr>
          <p:spPr bwMode="auto">
            <a:xfrm>
              <a:off x="5778096" y="2774166"/>
              <a:ext cx="105882" cy="105882"/>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9" name="Freeform 127">
              <a:extLst>
                <a:ext uri="{FF2B5EF4-FFF2-40B4-BE49-F238E27FC236}">
                  <a16:creationId xmlns:a16="http://schemas.microsoft.com/office/drawing/2014/main" id="{6AE58532-4864-407E-BB00-8F9393BB9FF9}"/>
                </a:ext>
              </a:extLst>
            </p:cNvPr>
            <p:cNvSpPr>
              <a:spLocks/>
            </p:cNvSpPr>
            <p:nvPr userDrawn="1"/>
          </p:nvSpPr>
          <p:spPr bwMode="auto">
            <a:xfrm>
              <a:off x="5505827" y="2456519"/>
              <a:ext cx="385714" cy="340336"/>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0" name="Freeform 128">
              <a:extLst>
                <a:ext uri="{FF2B5EF4-FFF2-40B4-BE49-F238E27FC236}">
                  <a16:creationId xmlns:a16="http://schemas.microsoft.com/office/drawing/2014/main" id="{60554049-1FD6-4DF7-9E9B-F40553943299}"/>
                </a:ext>
              </a:extLst>
            </p:cNvPr>
            <p:cNvSpPr>
              <a:spLocks/>
            </p:cNvSpPr>
            <p:nvPr userDrawn="1"/>
          </p:nvSpPr>
          <p:spPr bwMode="auto">
            <a:xfrm>
              <a:off x="4862970" y="2668283"/>
              <a:ext cx="151261" cy="310084"/>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1" name="Freeform 129">
              <a:extLst>
                <a:ext uri="{FF2B5EF4-FFF2-40B4-BE49-F238E27FC236}">
                  <a16:creationId xmlns:a16="http://schemas.microsoft.com/office/drawing/2014/main" id="{C906261C-00D4-4ED2-98D5-735DA100347C}"/>
                </a:ext>
              </a:extLst>
            </p:cNvPr>
            <p:cNvSpPr>
              <a:spLocks/>
            </p:cNvSpPr>
            <p:nvPr userDrawn="1"/>
          </p:nvSpPr>
          <p:spPr bwMode="auto">
            <a:xfrm>
              <a:off x="5067172" y="2592653"/>
              <a:ext cx="121008" cy="121008"/>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2" name="Freeform 130">
              <a:extLst>
                <a:ext uri="{FF2B5EF4-FFF2-40B4-BE49-F238E27FC236}">
                  <a16:creationId xmlns:a16="http://schemas.microsoft.com/office/drawing/2014/main" id="{0CB271BF-2A22-44DA-800A-429D5D2C6B08}"/>
                </a:ext>
              </a:extLst>
            </p:cNvPr>
            <p:cNvSpPr>
              <a:spLocks/>
            </p:cNvSpPr>
            <p:nvPr userDrawn="1"/>
          </p:nvSpPr>
          <p:spPr bwMode="auto">
            <a:xfrm>
              <a:off x="4855407" y="2638031"/>
              <a:ext cx="90756" cy="105882"/>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3" name="Freeform 131">
              <a:extLst>
                <a:ext uri="{FF2B5EF4-FFF2-40B4-BE49-F238E27FC236}">
                  <a16:creationId xmlns:a16="http://schemas.microsoft.com/office/drawing/2014/main" id="{BD2BA7E8-05E4-4120-9C5F-584470625315}"/>
                </a:ext>
              </a:extLst>
            </p:cNvPr>
            <p:cNvSpPr>
              <a:spLocks/>
            </p:cNvSpPr>
            <p:nvPr userDrawn="1"/>
          </p:nvSpPr>
          <p:spPr bwMode="auto">
            <a:xfrm>
              <a:off x="5029357" y="2471645"/>
              <a:ext cx="143698" cy="158823"/>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4" name="Freeform 132">
              <a:extLst>
                <a:ext uri="{FF2B5EF4-FFF2-40B4-BE49-F238E27FC236}">
                  <a16:creationId xmlns:a16="http://schemas.microsoft.com/office/drawing/2014/main" id="{1C9E3483-E531-4A2E-A483-890336EC3C6A}"/>
                </a:ext>
              </a:extLst>
            </p:cNvPr>
            <p:cNvSpPr>
              <a:spLocks/>
            </p:cNvSpPr>
            <p:nvPr userDrawn="1"/>
          </p:nvSpPr>
          <p:spPr bwMode="auto">
            <a:xfrm>
              <a:off x="4855407" y="2509460"/>
              <a:ext cx="90756" cy="98319"/>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5" name="Freeform 133">
              <a:extLst>
                <a:ext uri="{FF2B5EF4-FFF2-40B4-BE49-F238E27FC236}">
                  <a16:creationId xmlns:a16="http://schemas.microsoft.com/office/drawing/2014/main" id="{D4A49A8A-265A-4BC5-AE78-7593A9D0BF3F}"/>
                </a:ext>
              </a:extLst>
            </p:cNvPr>
            <p:cNvSpPr>
              <a:spLocks/>
            </p:cNvSpPr>
            <p:nvPr userDrawn="1"/>
          </p:nvSpPr>
          <p:spPr bwMode="auto">
            <a:xfrm>
              <a:off x="4356247" y="2880048"/>
              <a:ext cx="355462" cy="627731"/>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6" name="Freeform 134">
              <a:extLst>
                <a:ext uri="{FF2B5EF4-FFF2-40B4-BE49-F238E27FC236}">
                  <a16:creationId xmlns:a16="http://schemas.microsoft.com/office/drawing/2014/main" id="{11885A49-A514-42B4-BAB9-016AE0BD009C}"/>
                </a:ext>
              </a:extLst>
            </p:cNvPr>
            <p:cNvSpPr>
              <a:spLocks/>
            </p:cNvSpPr>
            <p:nvPr userDrawn="1"/>
          </p:nvSpPr>
          <p:spPr bwMode="auto">
            <a:xfrm>
              <a:off x="4303306" y="3235510"/>
              <a:ext cx="98319" cy="83193"/>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7" name="Freeform 135">
              <a:extLst>
                <a:ext uri="{FF2B5EF4-FFF2-40B4-BE49-F238E27FC236}">
                  <a16:creationId xmlns:a16="http://schemas.microsoft.com/office/drawing/2014/main" id="{9732A052-027D-4794-92BF-30F2F73DE904}"/>
                </a:ext>
              </a:extLst>
            </p:cNvPr>
            <p:cNvSpPr>
              <a:spLocks/>
            </p:cNvSpPr>
            <p:nvPr userDrawn="1"/>
          </p:nvSpPr>
          <p:spPr bwMode="auto">
            <a:xfrm>
              <a:off x="4212550" y="3137191"/>
              <a:ext cx="105882" cy="98319"/>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8" name="Freeform 136">
              <a:extLst>
                <a:ext uri="{FF2B5EF4-FFF2-40B4-BE49-F238E27FC236}">
                  <a16:creationId xmlns:a16="http://schemas.microsoft.com/office/drawing/2014/main" id="{2C7F9013-DA77-4B30-8DBD-3C45DE3E89C4}"/>
                </a:ext>
              </a:extLst>
            </p:cNvPr>
            <p:cNvSpPr>
              <a:spLocks/>
            </p:cNvSpPr>
            <p:nvPr userDrawn="1"/>
          </p:nvSpPr>
          <p:spPr bwMode="auto">
            <a:xfrm>
              <a:off x="4749525" y="3212821"/>
              <a:ext cx="1232773" cy="1066386"/>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9" name="Freeform 137">
              <a:extLst>
                <a:ext uri="{FF2B5EF4-FFF2-40B4-BE49-F238E27FC236}">
                  <a16:creationId xmlns:a16="http://schemas.microsoft.com/office/drawing/2014/main" id="{BC9E6D63-1670-4E0B-8723-DAA70F35A435}"/>
                </a:ext>
              </a:extLst>
            </p:cNvPr>
            <p:cNvSpPr>
              <a:spLocks noEditPoints="1"/>
            </p:cNvSpPr>
            <p:nvPr userDrawn="1"/>
          </p:nvSpPr>
          <p:spPr bwMode="auto">
            <a:xfrm>
              <a:off x="6004987" y="2993493"/>
              <a:ext cx="484034" cy="325210"/>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40" name="Freeform 138">
              <a:extLst>
                <a:ext uri="{FF2B5EF4-FFF2-40B4-BE49-F238E27FC236}">
                  <a16:creationId xmlns:a16="http://schemas.microsoft.com/office/drawing/2014/main" id="{142B2C2C-18C5-403A-B49B-991B4F131D2E}"/>
                </a:ext>
              </a:extLst>
            </p:cNvPr>
            <p:cNvSpPr>
              <a:spLocks/>
            </p:cNvSpPr>
            <p:nvPr userDrawn="1"/>
          </p:nvSpPr>
          <p:spPr bwMode="auto">
            <a:xfrm>
              <a:off x="6194063" y="2940552"/>
              <a:ext cx="75630" cy="143697"/>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41" name="Freeform 139">
              <a:extLst>
                <a:ext uri="{FF2B5EF4-FFF2-40B4-BE49-F238E27FC236}">
                  <a16:creationId xmlns:a16="http://schemas.microsoft.com/office/drawing/2014/main" id="{FEB5C345-8555-4F14-9331-547B2C4B1A85}"/>
                </a:ext>
              </a:extLst>
            </p:cNvPr>
            <p:cNvSpPr>
              <a:spLocks/>
            </p:cNvSpPr>
            <p:nvPr userDrawn="1"/>
          </p:nvSpPr>
          <p:spPr bwMode="auto">
            <a:xfrm>
              <a:off x="6194063" y="2940552"/>
              <a:ext cx="75630" cy="143697"/>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42" name="Freeform 140">
              <a:extLst>
                <a:ext uri="{FF2B5EF4-FFF2-40B4-BE49-F238E27FC236}">
                  <a16:creationId xmlns:a16="http://schemas.microsoft.com/office/drawing/2014/main" id="{9F7452C2-8B11-4BFA-AC07-2FCA0BC4A471}"/>
                </a:ext>
              </a:extLst>
            </p:cNvPr>
            <p:cNvSpPr>
              <a:spLocks/>
            </p:cNvSpPr>
            <p:nvPr userDrawn="1"/>
          </p:nvSpPr>
          <p:spPr bwMode="auto">
            <a:xfrm>
              <a:off x="6118433" y="2993493"/>
              <a:ext cx="52941" cy="68067"/>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43" name="Freeform 141">
              <a:extLst>
                <a:ext uri="{FF2B5EF4-FFF2-40B4-BE49-F238E27FC236}">
                  <a16:creationId xmlns:a16="http://schemas.microsoft.com/office/drawing/2014/main" id="{3F856165-DA70-4184-B7B4-1DA197AB4E93}"/>
                </a:ext>
              </a:extLst>
            </p:cNvPr>
            <p:cNvSpPr>
              <a:spLocks/>
            </p:cNvSpPr>
            <p:nvPr userDrawn="1"/>
          </p:nvSpPr>
          <p:spPr bwMode="auto">
            <a:xfrm>
              <a:off x="6118433" y="2993493"/>
              <a:ext cx="52941" cy="68067"/>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grpSp>
      <p:sp>
        <p:nvSpPr>
          <p:cNvPr id="53" name="Freeform 608">
            <a:extLst>
              <a:ext uri="{FF2B5EF4-FFF2-40B4-BE49-F238E27FC236}">
                <a16:creationId xmlns:a16="http://schemas.microsoft.com/office/drawing/2014/main" id="{E8592A08-0625-4690-B49C-649721B1E9A5}"/>
              </a:ext>
            </a:extLst>
          </p:cNvPr>
          <p:cNvSpPr>
            <a:spLocks/>
          </p:cNvSpPr>
          <p:nvPr/>
        </p:nvSpPr>
        <p:spPr bwMode="auto">
          <a:xfrm>
            <a:off x="8967788" y="3387725"/>
            <a:ext cx="6350" cy="11113"/>
          </a:xfrm>
          <a:custGeom>
            <a:avLst/>
            <a:gdLst>
              <a:gd name="T0" fmla="*/ 3 w 5"/>
              <a:gd name="T1" fmla="*/ 7 h 7"/>
              <a:gd name="T2" fmla="*/ 0 w 5"/>
              <a:gd name="T3" fmla="*/ 5 h 7"/>
              <a:gd name="T4" fmla="*/ 2 w 5"/>
              <a:gd name="T5" fmla="*/ 0 h 7"/>
              <a:gd name="T6" fmla="*/ 5 w 5"/>
              <a:gd name="T7" fmla="*/ 2 h 7"/>
              <a:gd name="T8" fmla="*/ 3 w 5"/>
              <a:gd name="T9" fmla="*/ 7 h 7"/>
            </a:gdLst>
            <a:ahLst/>
            <a:cxnLst>
              <a:cxn ang="0">
                <a:pos x="T0" y="T1"/>
              </a:cxn>
              <a:cxn ang="0">
                <a:pos x="T2" y="T3"/>
              </a:cxn>
              <a:cxn ang="0">
                <a:pos x="T4" y="T5"/>
              </a:cxn>
              <a:cxn ang="0">
                <a:pos x="T6" y="T7"/>
              </a:cxn>
              <a:cxn ang="0">
                <a:pos x="T8" y="T9"/>
              </a:cxn>
            </a:cxnLst>
            <a:rect l="0" t="0" r="r" b="b"/>
            <a:pathLst>
              <a:path w="5" h="7">
                <a:moveTo>
                  <a:pt x="3" y="7"/>
                </a:moveTo>
                <a:cubicBezTo>
                  <a:pt x="2" y="6"/>
                  <a:pt x="0" y="5"/>
                  <a:pt x="0" y="5"/>
                </a:cubicBezTo>
                <a:cubicBezTo>
                  <a:pt x="1" y="3"/>
                  <a:pt x="1" y="2"/>
                  <a:pt x="2" y="0"/>
                </a:cubicBezTo>
                <a:cubicBezTo>
                  <a:pt x="3" y="1"/>
                  <a:pt x="5" y="2"/>
                  <a:pt x="5" y="2"/>
                </a:cubicBezTo>
                <a:cubicBezTo>
                  <a:pt x="4" y="4"/>
                  <a:pt x="4" y="5"/>
                  <a:pt x="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54" name="Freeform 609">
            <a:extLst>
              <a:ext uri="{FF2B5EF4-FFF2-40B4-BE49-F238E27FC236}">
                <a16:creationId xmlns:a16="http://schemas.microsoft.com/office/drawing/2014/main" id="{233AD4EA-8A78-478D-86F1-06604B696120}"/>
              </a:ext>
            </a:extLst>
          </p:cNvPr>
          <p:cNvSpPr>
            <a:spLocks/>
          </p:cNvSpPr>
          <p:nvPr/>
        </p:nvSpPr>
        <p:spPr bwMode="auto">
          <a:xfrm>
            <a:off x="4292601" y="3773488"/>
            <a:ext cx="11113" cy="19050"/>
          </a:xfrm>
          <a:custGeom>
            <a:avLst/>
            <a:gdLst>
              <a:gd name="T0" fmla="*/ 7 w 8"/>
              <a:gd name="T1" fmla="*/ 0 h 13"/>
              <a:gd name="T2" fmla="*/ 8 w 8"/>
              <a:gd name="T3" fmla="*/ 2 h 13"/>
              <a:gd name="T4" fmla="*/ 5 w 8"/>
              <a:gd name="T5" fmla="*/ 13 h 13"/>
              <a:gd name="T6" fmla="*/ 0 w 8"/>
              <a:gd name="T7" fmla="*/ 10 h 13"/>
              <a:gd name="T8" fmla="*/ 7 w 8"/>
              <a:gd name="T9" fmla="*/ 1 h 13"/>
              <a:gd name="T10" fmla="*/ 7 w 8"/>
              <a:gd name="T11" fmla="*/ 0 h 13"/>
            </a:gdLst>
            <a:ahLst/>
            <a:cxnLst>
              <a:cxn ang="0">
                <a:pos x="T0" y="T1"/>
              </a:cxn>
              <a:cxn ang="0">
                <a:pos x="T2" y="T3"/>
              </a:cxn>
              <a:cxn ang="0">
                <a:pos x="T4" y="T5"/>
              </a:cxn>
              <a:cxn ang="0">
                <a:pos x="T6" y="T7"/>
              </a:cxn>
              <a:cxn ang="0">
                <a:pos x="T8" y="T9"/>
              </a:cxn>
              <a:cxn ang="0">
                <a:pos x="T10" y="T11"/>
              </a:cxn>
            </a:cxnLst>
            <a:rect l="0" t="0" r="r" b="b"/>
            <a:pathLst>
              <a:path w="8" h="13">
                <a:moveTo>
                  <a:pt x="7" y="0"/>
                </a:moveTo>
                <a:cubicBezTo>
                  <a:pt x="7" y="1"/>
                  <a:pt x="8" y="1"/>
                  <a:pt x="8" y="2"/>
                </a:cubicBezTo>
                <a:cubicBezTo>
                  <a:pt x="7" y="5"/>
                  <a:pt x="6" y="9"/>
                  <a:pt x="5" y="13"/>
                </a:cubicBezTo>
                <a:cubicBezTo>
                  <a:pt x="3" y="12"/>
                  <a:pt x="2" y="11"/>
                  <a:pt x="0" y="10"/>
                </a:cubicBezTo>
                <a:cubicBezTo>
                  <a:pt x="3" y="7"/>
                  <a:pt x="5" y="4"/>
                  <a:pt x="7" y="1"/>
                </a:cubicBezTo>
                <a:cubicBezTo>
                  <a:pt x="7" y="1"/>
                  <a:pt x="7" y="0"/>
                  <a:pt x="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55" name="Freeform 610">
            <a:extLst>
              <a:ext uri="{FF2B5EF4-FFF2-40B4-BE49-F238E27FC236}">
                <a16:creationId xmlns:a16="http://schemas.microsoft.com/office/drawing/2014/main" id="{CE22AB76-C1ED-49FD-85D8-D74AAF5135E3}"/>
              </a:ext>
            </a:extLst>
          </p:cNvPr>
          <p:cNvSpPr>
            <a:spLocks/>
          </p:cNvSpPr>
          <p:nvPr/>
        </p:nvSpPr>
        <p:spPr bwMode="auto">
          <a:xfrm>
            <a:off x="8983663" y="3309938"/>
            <a:ext cx="4763" cy="4763"/>
          </a:xfrm>
          <a:custGeom>
            <a:avLst/>
            <a:gdLst>
              <a:gd name="T0" fmla="*/ 1 w 4"/>
              <a:gd name="T1" fmla="*/ 3 h 3"/>
              <a:gd name="T2" fmla="*/ 0 w 4"/>
              <a:gd name="T3" fmla="*/ 1 h 3"/>
              <a:gd name="T4" fmla="*/ 2 w 4"/>
              <a:gd name="T5" fmla="*/ 0 h 3"/>
              <a:gd name="T6" fmla="*/ 4 w 4"/>
              <a:gd name="T7" fmla="*/ 2 h 3"/>
              <a:gd name="T8" fmla="*/ 1 w 4"/>
              <a:gd name="T9" fmla="*/ 3 h 3"/>
            </a:gdLst>
            <a:ahLst/>
            <a:cxnLst>
              <a:cxn ang="0">
                <a:pos x="T0" y="T1"/>
              </a:cxn>
              <a:cxn ang="0">
                <a:pos x="T2" y="T3"/>
              </a:cxn>
              <a:cxn ang="0">
                <a:pos x="T4" y="T5"/>
              </a:cxn>
              <a:cxn ang="0">
                <a:pos x="T6" y="T7"/>
              </a:cxn>
              <a:cxn ang="0">
                <a:pos x="T8" y="T9"/>
              </a:cxn>
            </a:cxnLst>
            <a:rect l="0" t="0" r="r" b="b"/>
            <a:pathLst>
              <a:path w="4" h="3">
                <a:moveTo>
                  <a:pt x="1" y="3"/>
                </a:moveTo>
                <a:cubicBezTo>
                  <a:pt x="1" y="2"/>
                  <a:pt x="1" y="1"/>
                  <a:pt x="0" y="1"/>
                </a:cubicBezTo>
                <a:cubicBezTo>
                  <a:pt x="0" y="0"/>
                  <a:pt x="1" y="0"/>
                  <a:pt x="2" y="0"/>
                </a:cubicBezTo>
                <a:cubicBezTo>
                  <a:pt x="3" y="0"/>
                  <a:pt x="3" y="1"/>
                  <a:pt x="4" y="2"/>
                </a:cubicBezTo>
                <a:cubicBezTo>
                  <a:pt x="3" y="2"/>
                  <a:pt x="2" y="3"/>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56" name="Freeform 611">
            <a:extLst>
              <a:ext uri="{FF2B5EF4-FFF2-40B4-BE49-F238E27FC236}">
                <a16:creationId xmlns:a16="http://schemas.microsoft.com/office/drawing/2014/main" id="{400F628A-D5B0-4B9B-A81D-90C0AB1B3F66}"/>
              </a:ext>
            </a:extLst>
          </p:cNvPr>
          <p:cNvSpPr>
            <a:spLocks/>
          </p:cNvSpPr>
          <p:nvPr/>
        </p:nvSpPr>
        <p:spPr bwMode="auto">
          <a:xfrm>
            <a:off x="3140076" y="3267075"/>
            <a:ext cx="19050" cy="17463"/>
          </a:xfrm>
          <a:custGeom>
            <a:avLst/>
            <a:gdLst>
              <a:gd name="T0" fmla="*/ 13 w 13"/>
              <a:gd name="T1" fmla="*/ 0 h 12"/>
              <a:gd name="T2" fmla="*/ 0 w 13"/>
              <a:gd name="T3" fmla="*/ 11 h 12"/>
              <a:gd name="T4" fmla="*/ 13 w 13"/>
              <a:gd name="T5" fmla="*/ 0 h 12"/>
            </a:gdLst>
            <a:ahLst/>
            <a:cxnLst>
              <a:cxn ang="0">
                <a:pos x="T0" y="T1"/>
              </a:cxn>
              <a:cxn ang="0">
                <a:pos x="T2" y="T3"/>
              </a:cxn>
              <a:cxn ang="0">
                <a:pos x="T4" y="T5"/>
              </a:cxn>
            </a:cxnLst>
            <a:rect l="0" t="0" r="r" b="b"/>
            <a:pathLst>
              <a:path w="13" h="12">
                <a:moveTo>
                  <a:pt x="13" y="0"/>
                </a:moveTo>
                <a:cubicBezTo>
                  <a:pt x="11" y="10"/>
                  <a:pt x="8" y="12"/>
                  <a:pt x="0" y="11"/>
                </a:cubicBezTo>
                <a:cubicBezTo>
                  <a:pt x="4" y="7"/>
                  <a:pt x="7" y="5"/>
                  <a:pt x="1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57" name="Freeform 612">
            <a:extLst>
              <a:ext uri="{FF2B5EF4-FFF2-40B4-BE49-F238E27FC236}">
                <a16:creationId xmlns:a16="http://schemas.microsoft.com/office/drawing/2014/main" id="{D6ED4CAF-80FB-46B5-97DC-5E551A4363EE}"/>
              </a:ext>
            </a:extLst>
          </p:cNvPr>
          <p:cNvSpPr>
            <a:spLocks/>
          </p:cNvSpPr>
          <p:nvPr/>
        </p:nvSpPr>
        <p:spPr bwMode="auto">
          <a:xfrm>
            <a:off x="4062413" y="3241675"/>
            <a:ext cx="7938" cy="14288"/>
          </a:xfrm>
          <a:custGeom>
            <a:avLst/>
            <a:gdLst>
              <a:gd name="T0" fmla="*/ 2 w 6"/>
              <a:gd name="T1" fmla="*/ 0 h 10"/>
              <a:gd name="T2" fmla="*/ 6 w 6"/>
              <a:gd name="T3" fmla="*/ 9 h 10"/>
              <a:gd name="T4" fmla="*/ 4 w 6"/>
              <a:gd name="T5" fmla="*/ 10 h 10"/>
              <a:gd name="T6" fmla="*/ 0 w 6"/>
              <a:gd name="T7" fmla="*/ 1 h 10"/>
              <a:gd name="T8" fmla="*/ 2 w 6"/>
              <a:gd name="T9" fmla="*/ 0 h 10"/>
            </a:gdLst>
            <a:ahLst/>
            <a:cxnLst>
              <a:cxn ang="0">
                <a:pos x="T0" y="T1"/>
              </a:cxn>
              <a:cxn ang="0">
                <a:pos x="T2" y="T3"/>
              </a:cxn>
              <a:cxn ang="0">
                <a:pos x="T4" y="T5"/>
              </a:cxn>
              <a:cxn ang="0">
                <a:pos x="T6" y="T7"/>
              </a:cxn>
              <a:cxn ang="0">
                <a:pos x="T8" y="T9"/>
              </a:cxn>
            </a:cxnLst>
            <a:rect l="0" t="0" r="r" b="b"/>
            <a:pathLst>
              <a:path w="6" h="10">
                <a:moveTo>
                  <a:pt x="2" y="0"/>
                </a:moveTo>
                <a:cubicBezTo>
                  <a:pt x="4" y="3"/>
                  <a:pt x="5" y="6"/>
                  <a:pt x="6" y="9"/>
                </a:cubicBezTo>
                <a:cubicBezTo>
                  <a:pt x="6" y="9"/>
                  <a:pt x="5" y="9"/>
                  <a:pt x="4" y="10"/>
                </a:cubicBezTo>
                <a:cubicBezTo>
                  <a:pt x="3" y="7"/>
                  <a:pt x="1" y="4"/>
                  <a:pt x="0" y="1"/>
                </a:cubicBezTo>
                <a:cubicBezTo>
                  <a:pt x="1" y="1"/>
                  <a:pt x="2"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58" name="Freeform 613">
            <a:extLst>
              <a:ext uri="{FF2B5EF4-FFF2-40B4-BE49-F238E27FC236}">
                <a16:creationId xmlns:a16="http://schemas.microsoft.com/office/drawing/2014/main" id="{79B3AF7E-5C9E-4934-B5A2-A7B0C2F5F2B6}"/>
              </a:ext>
            </a:extLst>
          </p:cNvPr>
          <p:cNvSpPr>
            <a:spLocks/>
          </p:cNvSpPr>
          <p:nvPr/>
        </p:nvSpPr>
        <p:spPr bwMode="auto">
          <a:xfrm>
            <a:off x="6453188" y="3711575"/>
            <a:ext cx="12700" cy="19050"/>
          </a:xfrm>
          <a:custGeom>
            <a:avLst/>
            <a:gdLst>
              <a:gd name="T0" fmla="*/ 5 w 8"/>
              <a:gd name="T1" fmla="*/ 13 h 13"/>
              <a:gd name="T2" fmla="*/ 1 w 8"/>
              <a:gd name="T3" fmla="*/ 5 h 13"/>
              <a:gd name="T4" fmla="*/ 3 w 8"/>
              <a:gd name="T5" fmla="*/ 0 h 13"/>
              <a:gd name="T6" fmla="*/ 8 w 8"/>
              <a:gd name="T7" fmla="*/ 4 h 13"/>
              <a:gd name="T8" fmla="*/ 5 w 8"/>
              <a:gd name="T9" fmla="*/ 13 h 13"/>
            </a:gdLst>
            <a:ahLst/>
            <a:cxnLst>
              <a:cxn ang="0">
                <a:pos x="T0" y="T1"/>
              </a:cxn>
              <a:cxn ang="0">
                <a:pos x="T2" y="T3"/>
              </a:cxn>
              <a:cxn ang="0">
                <a:pos x="T4" y="T5"/>
              </a:cxn>
              <a:cxn ang="0">
                <a:pos x="T6" y="T7"/>
              </a:cxn>
              <a:cxn ang="0">
                <a:pos x="T8" y="T9"/>
              </a:cxn>
            </a:cxnLst>
            <a:rect l="0" t="0" r="r" b="b"/>
            <a:pathLst>
              <a:path w="8" h="13">
                <a:moveTo>
                  <a:pt x="5" y="13"/>
                </a:moveTo>
                <a:cubicBezTo>
                  <a:pt x="2" y="9"/>
                  <a:pt x="1" y="7"/>
                  <a:pt x="1" y="5"/>
                </a:cubicBezTo>
                <a:cubicBezTo>
                  <a:pt x="0" y="4"/>
                  <a:pt x="2" y="2"/>
                  <a:pt x="3" y="0"/>
                </a:cubicBezTo>
                <a:cubicBezTo>
                  <a:pt x="5" y="2"/>
                  <a:pt x="7" y="3"/>
                  <a:pt x="8" y="4"/>
                </a:cubicBezTo>
                <a:cubicBezTo>
                  <a:pt x="8" y="6"/>
                  <a:pt x="7" y="8"/>
                  <a:pt x="5"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59" name="Freeform 614">
            <a:extLst>
              <a:ext uri="{FF2B5EF4-FFF2-40B4-BE49-F238E27FC236}">
                <a16:creationId xmlns:a16="http://schemas.microsoft.com/office/drawing/2014/main" id="{24605040-C053-40F8-A378-D309F790B92B}"/>
              </a:ext>
            </a:extLst>
          </p:cNvPr>
          <p:cNvSpPr>
            <a:spLocks/>
          </p:cNvSpPr>
          <p:nvPr/>
        </p:nvSpPr>
        <p:spPr bwMode="auto">
          <a:xfrm>
            <a:off x="6361113" y="3698875"/>
            <a:ext cx="12700" cy="19050"/>
          </a:xfrm>
          <a:custGeom>
            <a:avLst/>
            <a:gdLst>
              <a:gd name="T0" fmla="*/ 5 w 9"/>
              <a:gd name="T1" fmla="*/ 13 h 13"/>
              <a:gd name="T2" fmla="*/ 1 w 9"/>
              <a:gd name="T3" fmla="*/ 6 h 13"/>
              <a:gd name="T4" fmla="*/ 4 w 9"/>
              <a:gd name="T5" fmla="*/ 0 h 13"/>
              <a:gd name="T6" fmla="*/ 8 w 9"/>
              <a:gd name="T7" fmla="*/ 4 h 13"/>
              <a:gd name="T8" fmla="*/ 5 w 9"/>
              <a:gd name="T9" fmla="*/ 13 h 13"/>
            </a:gdLst>
            <a:ahLst/>
            <a:cxnLst>
              <a:cxn ang="0">
                <a:pos x="T0" y="T1"/>
              </a:cxn>
              <a:cxn ang="0">
                <a:pos x="T2" y="T3"/>
              </a:cxn>
              <a:cxn ang="0">
                <a:pos x="T4" y="T5"/>
              </a:cxn>
              <a:cxn ang="0">
                <a:pos x="T6" y="T7"/>
              </a:cxn>
              <a:cxn ang="0">
                <a:pos x="T8" y="T9"/>
              </a:cxn>
            </a:cxnLst>
            <a:rect l="0" t="0" r="r" b="b"/>
            <a:pathLst>
              <a:path w="9" h="13">
                <a:moveTo>
                  <a:pt x="5" y="13"/>
                </a:moveTo>
                <a:cubicBezTo>
                  <a:pt x="3" y="9"/>
                  <a:pt x="1" y="7"/>
                  <a:pt x="1" y="6"/>
                </a:cubicBezTo>
                <a:cubicBezTo>
                  <a:pt x="0" y="4"/>
                  <a:pt x="2" y="2"/>
                  <a:pt x="4" y="0"/>
                </a:cubicBezTo>
                <a:cubicBezTo>
                  <a:pt x="5" y="1"/>
                  <a:pt x="8" y="2"/>
                  <a:pt x="8" y="4"/>
                </a:cubicBezTo>
                <a:cubicBezTo>
                  <a:pt x="9" y="6"/>
                  <a:pt x="7" y="8"/>
                  <a:pt x="5"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60" name="Freeform 615">
            <a:extLst>
              <a:ext uri="{FF2B5EF4-FFF2-40B4-BE49-F238E27FC236}">
                <a16:creationId xmlns:a16="http://schemas.microsoft.com/office/drawing/2014/main" id="{1DF03CCA-CECB-4A23-9D0E-70E6BF8A90ED}"/>
              </a:ext>
            </a:extLst>
          </p:cNvPr>
          <p:cNvSpPr>
            <a:spLocks/>
          </p:cNvSpPr>
          <p:nvPr/>
        </p:nvSpPr>
        <p:spPr bwMode="auto">
          <a:xfrm>
            <a:off x="4341813" y="3746500"/>
            <a:ext cx="17463" cy="17463"/>
          </a:xfrm>
          <a:custGeom>
            <a:avLst/>
            <a:gdLst>
              <a:gd name="T0" fmla="*/ 9 w 13"/>
              <a:gd name="T1" fmla="*/ 12 h 12"/>
              <a:gd name="T2" fmla="*/ 0 w 13"/>
              <a:gd name="T3" fmla="*/ 1 h 12"/>
              <a:gd name="T4" fmla="*/ 8 w 13"/>
              <a:gd name="T5" fmla="*/ 12 h 12"/>
              <a:gd name="T6" fmla="*/ 9 w 13"/>
              <a:gd name="T7" fmla="*/ 12 h 12"/>
            </a:gdLst>
            <a:ahLst/>
            <a:cxnLst>
              <a:cxn ang="0">
                <a:pos x="T0" y="T1"/>
              </a:cxn>
              <a:cxn ang="0">
                <a:pos x="T2" y="T3"/>
              </a:cxn>
              <a:cxn ang="0">
                <a:pos x="T4" y="T5"/>
              </a:cxn>
              <a:cxn ang="0">
                <a:pos x="T6" y="T7"/>
              </a:cxn>
            </a:cxnLst>
            <a:rect l="0" t="0" r="r" b="b"/>
            <a:pathLst>
              <a:path w="13" h="12">
                <a:moveTo>
                  <a:pt x="9" y="12"/>
                </a:moveTo>
                <a:cubicBezTo>
                  <a:pt x="6" y="9"/>
                  <a:pt x="4" y="5"/>
                  <a:pt x="0" y="1"/>
                </a:cubicBezTo>
                <a:cubicBezTo>
                  <a:pt x="13" y="0"/>
                  <a:pt x="5" y="9"/>
                  <a:pt x="8" y="12"/>
                </a:cubicBezTo>
                <a:cubicBezTo>
                  <a:pt x="9" y="12"/>
                  <a:pt x="9" y="12"/>
                  <a:pt x="9"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61" name="Freeform 616">
            <a:extLst>
              <a:ext uri="{FF2B5EF4-FFF2-40B4-BE49-F238E27FC236}">
                <a16:creationId xmlns:a16="http://schemas.microsoft.com/office/drawing/2014/main" id="{262878C8-B267-4C7B-A0A6-285B11844971}"/>
              </a:ext>
            </a:extLst>
          </p:cNvPr>
          <p:cNvSpPr>
            <a:spLocks/>
          </p:cNvSpPr>
          <p:nvPr/>
        </p:nvSpPr>
        <p:spPr bwMode="auto">
          <a:xfrm>
            <a:off x="5246688" y="3829050"/>
            <a:ext cx="485775" cy="47625"/>
          </a:xfrm>
          <a:custGeom>
            <a:avLst/>
            <a:gdLst>
              <a:gd name="T0" fmla="*/ 94 w 337"/>
              <a:gd name="T1" fmla="*/ 25 h 33"/>
              <a:gd name="T2" fmla="*/ 53 w 337"/>
              <a:gd name="T3" fmla="*/ 22 h 33"/>
              <a:gd name="T4" fmla="*/ 0 w 337"/>
              <a:gd name="T5" fmla="*/ 16 h 33"/>
              <a:gd name="T6" fmla="*/ 161 w 337"/>
              <a:gd name="T7" fmla="*/ 15 h 33"/>
              <a:gd name="T8" fmla="*/ 22 w 337"/>
              <a:gd name="T9" fmla="*/ 9 h 33"/>
              <a:gd name="T10" fmla="*/ 22 w 337"/>
              <a:gd name="T11" fmla="*/ 4 h 33"/>
              <a:gd name="T12" fmla="*/ 48 w 337"/>
              <a:gd name="T13" fmla="*/ 2 h 33"/>
              <a:gd name="T14" fmla="*/ 113 w 337"/>
              <a:gd name="T15" fmla="*/ 6 h 33"/>
              <a:gd name="T16" fmla="*/ 287 w 337"/>
              <a:gd name="T17" fmla="*/ 13 h 33"/>
              <a:gd name="T18" fmla="*/ 336 w 337"/>
              <a:gd name="T19" fmla="*/ 13 h 33"/>
              <a:gd name="T20" fmla="*/ 325 w 337"/>
              <a:gd name="T21" fmla="*/ 22 h 33"/>
              <a:gd name="T22" fmla="*/ 250 w 337"/>
              <a:gd name="T23" fmla="*/ 18 h 33"/>
              <a:gd name="T24" fmla="*/ 181 w 337"/>
              <a:gd name="T25" fmla="*/ 20 h 33"/>
              <a:gd name="T26" fmla="*/ 334 w 337"/>
              <a:gd name="T27" fmla="*/ 26 h 33"/>
              <a:gd name="T28" fmla="*/ 335 w 337"/>
              <a:gd name="T29" fmla="*/ 31 h 33"/>
              <a:gd name="T30" fmla="*/ 324 w 337"/>
              <a:gd name="T31" fmla="*/ 33 h 33"/>
              <a:gd name="T32" fmla="*/ 173 w 337"/>
              <a:gd name="T33" fmla="*/ 27 h 33"/>
              <a:gd name="T34" fmla="*/ 94 w 337"/>
              <a:gd name="T35"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7" h="33">
                <a:moveTo>
                  <a:pt x="94" y="25"/>
                </a:moveTo>
                <a:cubicBezTo>
                  <a:pt x="80" y="24"/>
                  <a:pt x="67" y="23"/>
                  <a:pt x="53" y="22"/>
                </a:cubicBezTo>
                <a:cubicBezTo>
                  <a:pt x="35" y="20"/>
                  <a:pt x="18" y="20"/>
                  <a:pt x="0" y="16"/>
                </a:cubicBezTo>
                <a:cubicBezTo>
                  <a:pt x="54" y="12"/>
                  <a:pt x="108" y="20"/>
                  <a:pt x="161" y="15"/>
                </a:cubicBezTo>
                <a:cubicBezTo>
                  <a:pt x="115" y="13"/>
                  <a:pt x="69" y="11"/>
                  <a:pt x="22" y="9"/>
                </a:cubicBezTo>
                <a:cubicBezTo>
                  <a:pt x="22" y="8"/>
                  <a:pt x="22" y="6"/>
                  <a:pt x="22" y="4"/>
                </a:cubicBezTo>
                <a:cubicBezTo>
                  <a:pt x="30" y="0"/>
                  <a:pt x="40" y="2"/>
                  <a:pt x="48" y="2"/>
                </a:cubicBezTo>
                <a:cubicBezTo>
                  <a:pt x="70" y="3"/>
                  <a:pt x="91" y="5"/>
                  <a:pt x="113" y="6"/>
                </a:cubicBezTo>
                <a:cubicBezTo>
                  <a:pt x="171" y="8"/>
                  <a:pt x="229" y="11"/>
                  <a:pt x="287" y="13"/>
                </a:cubicBezTo>
                <a:cubicBezTo>
                  <a:pt x="303" y="14"/>
                  <a:pt x="320" y="13"/>
                  <a:pt x="336" y="13"/>
                </a:cubicBezTo>
                <a:cubicBezTo>
                  <a:pt x="337" y="22"/>
                  <a:pt x="330" y="22"/>
                  <a:pt x="325" y="22"/>
                </a:cubicBezTo>
                <a:cubicBezTo>
                  <a:pt x="300" y="21"/>
                  <a:pt x="275" y="19"/>
                  <a:pt x="250" y="18"/>
                </a:cubicBezTo>
                <a:cubicBezTo>
                  <a:pt x="227" y="18"/>
                  <a:pt x="204" y="18"/>
                  <a:pt x="181" y="20"/>
                </a:cubicBezTo>
                <a:cubicBezTo>
                  <a:pt x="232" y="22"/>
                  <a:pt x="283" y="24"/>
                  <a:pt x="334" y="26"/>
                </a:cubicBezTo>
                <a:cubicBezTo>
                  <a:pt x="334" y="28"/>
                  <a:pt x="335" y="30"/>
                  <a:pt x="335" y="31"/>
                </a:cubicBezTo>
                <a:cubicBezTo>
                  <a:pt x="331" y="32"/>
                  <a:pt x="327" y="33"/>
                  <a:pt x="324" y="33"/>
                </a:cubicBezTo>
                <a:cubicBezTo>
                  <a:pt x="273" y="31"/>
                  <a:pt x="223" y="28"/>
                  <a:pt x="173" y="27"/>
                </a:cubicBezTo>
                <a:cubicBezTo>
                  <a:pt x="146" y="26"/>
                  <a:pt x="120" y="26"/>
                  <a:pt x="94"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62" name="Freeform 617">
            <a:extLst>
              <a:ext uri="{FF2B5EF4-FFF2-40B4-BE49-F238E27FC236}">
                <a16:creationId xmlns:a16="http://schemas.microsoft.com/office/drawing/2014/main" id="{02B71B3D-96FE-4E38-B77A-084CC794E9E4}"/>
              </a:ext>
            </a:extLst>
          </p:cNvPr>
          <p:cNvSpPr>
            <a:spLocks/>
          </p:cNvSpPr>
          <p:nvPr/>
        </p:nvSpPr>
        <p:spPr bwMode="auto">
          <a:xfrm>
            <a:off x="8194676" y="3914775"/>
            <a:ext cx="26988" cy="130175"/>
          </a:xfrm>
          <a:custGeom>
            <a:avLst/>
            <a:gdLst>
              <a:gd name="T0" fmla="*/ 18 w 18"/>
              <a:gd name="T1" fmla="*/ 86 h 90"/>
              <a:gd name="T2" fmla="*/ 0 w 18"/>
              <a:gd name="T3" fmla="*/ 78 h 90"/>
              <a:gd name="T4" fmla="*/ 0 w 18"/>
              <a:gd name="T5" fmla="*/ 11 h 90"/>
              <a:gd name="T6" fmla="*/ 9 w 18"/>
              <a:gd name="T7" fmla="*/ 1 h 90"/>
              <a:gd name="T8" fmla="*/ 18 w 18"/>
              <a:gd name="T9" fmla="*/ 12 h 90"/>
              <a:gd name="T10" fmla="*/ 18 w 18"/>
              <a:gd name="T11" fmla="*/ 86 h 90"/>
            </a:gdLst>
            <a:ahLst/>
            <a:cxnLst>
              <a:cxn ang="0">
                <a:pos x="T0" y="T1"/>
              </a:cxn>
              <a:cxn ang="0">
                <a:pos x="T2" y="T3"/>
              </a:cxn>
              <a:cxn ang="0">
                <a:pos x="T4" y="T5"/>
              </a:cxn>
              <a:cxn ang="0">
                <a:pos x="T6" y="T7"/>
              </a:cxn>
              <a:cxn ang="0">
                <a:pos x="T8" y="T9"/>
              </a:cxn>
              <a:cxn ang="0">
                <a:pos x="T10" y="T11"/>
              </a:cxn>
            </a:cxnLst>
            <a:rect l="0" t="0" r="r" b="b"/>
            <a:pathLst>
              <a:path w="18" h="90">
                <a:moveTo>
                  <a:pt x="18" y="86"/>
                </a:moveTo>
                <a:cubicBezTo>
                  <a:pt x="7" y="90"/>
                  <a:pt x="0" y="89"/>
                  <a:pt x="0" y="78"/>
                </a:cubicBezTo>
                <a:cubicBezTo>
                  <a:pt x="0" y="55"/>
                  <a:pt x="0" y="33"/>
                  <a:pt x="0" y="11"/>
                </a:cubicBezTo>
                <a:cubicBezTo>
                  <a:pt x="0" y="6"/>
                  <a:pt x="2" y="1"/>
                  <a:pt x="9" y="1"/>
                </a:cubicBezTo>
                <a:cubicBezTo>
                  <a:pt x="17" y="0"/>
                  <a:pt x="18" y="5"/>
                  <a:pt x="18" y="12"/>
                </a:cubicBezTo>
                <a:cubicBezTo>
                  <a:pt x="18" y="36"/>
                  <a:pt x="18" y="61"/>
                  <a:pt x="18" y="8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63" name="Freeform 618">
            <a:extLst>
              <a:ext uri="{FF2B5EF4-FFF2-40B4-BE49-F238E27FC236}">
                <a16:creationId xmlns:a16="http://schemas.microsoft.com/office/drawing/2014/main" id="{E660B27B-6044-4B64-B1A7-BCB65E7A8DC9}"/>
              </a:ext>
            </a:extLst>
          </p:cNvPr>
          <p:cNvSpPr>
            <a:spLocks/>
          </p:cNvSpPr>
          <p:nvPr/>
        </p:nvSpPr>
        <p:spPr bwMode="auto">
          <a:xfrm>
            <a:off x="10375901" y="3824288"/>
            <a:ext cx="23813" cy="25400"/>
          </a:xfrm>
          <a:custGeom>
            <a:avLst/>
            <a:gdLst>
              <a:gd name="T0" fmla="*/ 5 w 17"/>
              <a:gd name="T1" fmla="*/ 17 h 17"/>
              <a:gd name="T2" fmla="*/ 11 w 17"/>
              <a:gd name="T3" fmla="*/ 0 h 17"/>
              <a:gd name="T4" fmla="*/ 4 w 17"/>
              <a:gd name="T5" fmla="*/ 16 h 17"/>
              <a:gd name="T6" fmla="*/ 5 w 17"/>
              <a:gd name="T7" fmla="*/ 17 h 17"/>
            </a:gdLst>
            <a:ahLst/>
            <a:cxnLst>
              <a:cxn ang="0">
                <a:pos x="T0" y="T1"/>
              </a:cxn>
              <a:cxn ang="0">
                <a:pos x="T2" y="T3"/>
              </a:cxn>
              <a:cxn ang="0">
                <a:pos x="T4" y="T5"/>
              </a:cxn>
              <a:cxn ang="0">
                <a:pos x="T6" y="T7"/>
              </a:cxn>
            </a:cxnLst>
            <a:rect l="0" t="0" r="r" b="b"/>
            <a:pathLst>
              <a:path w="17" h="17">
                <a:moveTo>
                  <a:pt x="5" y="17"/>
                </a:moveTo>
                <a:cubicBezTo>
                  <a:pt x="1" y="9"/>
                  <a:pt x="0" y="2"/>
                  <a:pt x="11" y="0"/>
                </a:cubicBezTo>
                <a:cubicBezTo>
                  <a:pt x="17" y="14"/>
                  <a:pt x="17" y="14"/>
                  <a:pt x="4" y="16"/>
                </a:cubicBezTo>
                <a:cubicBezTo>
                  <a:pt x="4" y="16"/>
                  <a:pt x="5" y="17"/>
                  <a:pt x="5"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65" name="Freeform 620">
            <a:extLst>
              <a:ext uri="{FF2B5EF4-FFF2-40B4-BE49-F238E27FC236}">
                <a16:creationId xmlns:a16="http://schemas.microsoft.com/office/drawing/2014/main" id="{4AB27DAD-D8A6-4FDA-900E-FB79AC5B336C}"/>
              </a:ext>
            </a:extLst>
          </p:cNvPr>
          <p:cNvSpPr>
            <a:spLocks/>
          </p:cNvSpPr>
          <p:nvPr/>
        </p:nvSpPr>
        <p:spPr bwMode="auto">
          <a:xfrm>
            <a:off x="4498976" y="3684588"/>
            <a:ext cx="25400" cy="25400"/>
          </a:xfrm>
          <a:custGeom>
            <a:avLst/>
            <a:gdLst>
              <a:gd name="T0" fmla="*/ 0 w 18"/>
              <a:gd name="T1" fmla="*/ 10 h 18"/>
              <a:gd name="T2" fmla="*/ 18 w 18"/>
              <a:gd name="T3" fmla="*/ 0 h 18"/>
              <a:gd name="T4" fmla="*/ 13 w 18"/>
              <a:gd name="T5" fmla="*/ 14 h 18"/>
              <a:gd name="T6" fmla="*/ 0 w 18"/>
              <a:gd name="T7" fmla="*/ 9 h 18"/>
              <a:gd name="T8" fmla="*/ 0 w 18"/>
              <a:gd name="T9" fmla="*/ 10 h 18"/>
            </a:gdLst>
            <a:ahLst/>
            <a:cxnLst>
              <a:cxn ang="0">
                <a:pos x="T0" y="T1"/>
              </a:cxn>
              <a:cxn ang="0">
                <a:pos x="T2" y="T3"/>
              </a:cxn>
              <a:cxn ang="0">
                <a:pos x="T4" y="T5"/>
              </a:cxn>
              <a:cxn ang="0">
                <a:pos x="T6" y="T7"/>
              </a:cxn>
              <a:cxn ang="0">
                <a:pos x="T8" y="T9"/>
              </a:cxn>
            </a:cxnLst>
            <a:rect l="0" t="0" r="r" b="b"/>
            <a:pathLst>
              <a:path w="18" h="18">
                <a:moveTo>
                  <a:pt x="0" y="10"/>
                </a:moveTo>
                <a:cubicBezTo>
                  <a:pt x="4" y="7"/>
                  <a:pt x="9" y="5"/>
                  <a:pt x="18" y="0"/>
                </a:cubicBezTo>
                <a:cubicBezTo>
                  <a:pt x="15" y="8"/>
                  <a:pt x="15" y="13"/>
                  <a:pt x="13" y="14"/>
                </a:cubicBezTo>
                <a:cubicBezTo>
                  <a:pt x="7" y="18"/>
                  <a:pt x="2" y="16"/>
                  <a:pt x="0" y="9"/>
                </a:cubicBezTo>
                <a:cubicBezTo>
                  <a:pt x="0" y="9"/>
                  <a:pt x="0" y="10"/>
                  <a:pt x="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66" name="Freeform 621">
            <a:extLst>
              <a:ext uri="{FF2B5EF4-FFF2-40B4-BE49-F238E27FC236}">
                <a16:creationId xmlns:a16="http://schemas.microsoft.com/office/drawing/2014/main" id="{C9DDCDD8-0C98-4235-AFCD-EB354B541E27}"/>
              </a:ext>
            </a:extLst>
          </p:cNvPr>
          <p:cNvSpPr>
            <a:spLocks/>
          </p:cNvSpPr>
          <p:nvPr/>
        </p:nvSpPr>
        <p:spPr bwMode="auto">
          <a:xfrm>
            <a:off x="4525963" y="3665538"/>
            <a:ext cx="12700" cy="12700"/>
          </a:xfrm>
          <a:custGeom>
            <a:avLst/>
            <a:gdLst>
              <a:gd name="T0" fmla="*/ 9 w 9"/>
              <a:gd name="T1" fmla="*/ 5 h 9"/>
              <a:gd name="T2" fmla="*/ 4 w 9"/>
              <a:gd name="T3" fmla="*/ 9 h 9"/>
              <a:gd name="T4" fmla="*/ 0 w 9"/>
              <a:gd name="T5" fmla="*/ 4 h 9"/>
              <a:gd name="T6" fmla="*/ 4 w 9"/>
              <a:gd name="T7" fmla="*/ 1 h 9"/>
              <a:gd name="T8" fmla="*/ 9 w 9"/>
              <a:gd name="T9" fmla="*/ 5 h 9"/>
            </a:gdLst>
            <a:ahLst/>
            <a:cxnLst>
              <a:cxn ang="0">
                <a:pos x="T0" y="T1"/>
              </a:cxn>
              <a:cxn ang="0">
                <a:pos x="T2" y="T3"/>
              </a:cxn>
              <a:cxn ang="0">
                <a:pos x="T4" y="T5"/>
              </a:cxn>
              <a:cxn ang="0">
                <a:pos x="T6" y="T7"/>
              </a:cxn>
              <a:cxn ang="0">
                <a:pos x="T8" y="T9"/>
              </a:cxn>
            </a:cxnLst>
            <a:rect l="0" t="0" r="r" b="b"/>
            <a:pathLst>
              <a:path w="9" h="9">
                <a:moveTo>
                  <a:pt x="9" y="5"/>
                </a:moveTo>
                <a:cubicBezTo>
                  <a:pt x="6" y="7"/>
                  <a:pt x="5" y="8"/>
                  <a:pt x="4" y="9"/>
                </a:cubicBezTo>
                <a:cubicBezTo>
                  <a:pt x="3" y="7"/>
                  <a:pt x="1" y="6"/>
                  <a:pt x="0" y="4"/>
                </a:cubicBezTo>
                <a:cubicBezTo>
                  <a:pt x="0" y="3"/>
                  <a:pt x="3" y="0"/>
                  <a:pt x="4" y="1"/>
                </a:cubicBezTo>
                <a:cubicBezTo>
                  <a:pt x="5" y="1"/>
                  <a:pt x="7" y="3"/>
                  <a:pt x="9"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67" name="Freeform 622">
            <a:extLst>
              <a:ext uri="{FF2B5EF4-FFF2-40B4-BE49-F238E27FC236}">
                <a16:creationId xmlns:a16="http://schemas.microsoft.com/office/drawing/2014/main" id="{5F5C6492-8988-47F2-8A3C-9692594F28F6}"/>
              </a:ext>
            </a:extLst>
          </p:cNvPr>
          <p:cNvSpPr>
            <a:spLocks/>
          </p:cNvSpPr>
          <p:nvPr/>
        </p:nvSpPr>
        <p:spPr bwMode="auto">
          <a:xfrm>
            <a:off x="9974263" y="3851275"/>
            <a:ext cx="26988" cy="22225"/>
          </a:xfrm>
          <a:custGeom>
            <a:avLst/>
            <a:gdLst>
              <a:gd name="T0" fmla="*/ 0 w 19"/>
              <a:gd name="T1" fmla="*/ 1 h 15"/>
              <a:gd name="T2" fmla="*/ 11 w 19"/>
              <a:gd name="T3" fmla="*/ 1 h 15"/>
              <a:gd name="T4" fmla="*/ 18 w 19"/>
              <a:gd name="T5" fmla="*/ 8 h 15"/>
              <a:gd name="T6" fmla="*/ 14 w 19"/>
              <a:gd name="T7" fmla="*/ 15 h 15"/>
              <a:gd name="T8" fmla="*/ 2 w 19"/>
              <a:gd name="T9" fmla="*/ 13 h 15"/>
              <a:gd name="T10" fmla="*/ 0 w 19"/>
              <a:gd name="T11" fmla="*/ 1 h 15"/>
              <a:gd name="T12" fmla="*/ 0 w 19"/>
              <a:gd name="T13" fmla="*/ 1 h 15"/>
            </a:gdLst>
            <a:ahLst/>
            <a:cxnLst>
              <a:cxn ang="0">
                <a:pos x="T0" y="T1"/>
              </a:cxn>
              <a:cxn ang="0">
                <a:pos x="T2" y="T3"/>
              </a:cxn>
              <a:cxn ang="0">
                <a:pos x="T4" y="T5"/>
              </a:cxn>
              <a:cxn ang="0">
                <a:pos x="T6" y="T7"/>
              </a:cxn>
              <a:cxn ang="0">
                <a:pos x="T8" y="T9"/>
              </a:cxn>
              <a:cxn ang="0">
                <a:pos x="T10" y="T11"/>
              </a:cxn>
              <a:cxn ang="0">
                <a:pos x="T12" y="T13"/>
              </a:cxn>
            </a:cxnLst>
            <a:rect l="0" t="0" r="r" b="b"/>
            <a:pathLst>
              <a:path w="19" h="15">
                <a:moveTo>
                  <a:pt x="0" y="1"/>
                </a:moveTo>
                <a:cubicBezTo>
                  <a:pt x="3" y="1"/>
                  <a:pt x="7" y="0"/>
                  <a:pt x="11" y="1"/>
                </a:cubicBezTo>
                <a:cubicBezTo>
                  <a:pt x="14" y="2"/>
                  <a:pt x="17" y="5"/>
                  <a:pt x="18" y="8"/>
                </a:cubicBezTo>
                <a:cubicBezTo>
                  <a:pt x="19" y="9"/>
                  <a:pt x="16" y="14"/>
                  <a:pt x="14" y="15"/>
                </a:cubicBezTo>
                <a:cubicBezTo>
                  <a:pt x="10" y="15"/>
                  <a:pt x="5" y="15"/>
                  <a:pt x="2" y="13"/>
                </a:cubicBezTo>
                <a:cubicBezTo>
                  <a:pt x="0" y="10"/>
                  <a:pt x="1" y="5"/>
                  <a:pt x="0" y="1"/>
                </a:cubicBezTo>
                <a:cubicBezTo>
                  <a:pt x="0" y="1"/>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69" name="Freeform 624">
            <a:extLst>
              <a:ext uri="{FF2B5EF4-FFF2-40B4-BE49-F238E27FC236}">
                <a16:creationId xmlns:a16="http://schemas.microsoft.com/office/drawing/2014/main" id="{97BDEA05-545F-4E87-A492-6F20EDA45227}"/>
              </a:ext>
            </a:extLst>
          </p:cNvPr>
          <p:cNvSpPr>
            <a:spLocks/>
          </p:cNvSpPr>
          <p:nvPr/>
        </p:nvSpPr>
        <p:spPr bwMode="auto">
          <a:xfrm>
            <a:off x="3876676" y="3997325"/>
            <a:ext cx="68263" cy="17463"/>
          </a:xfrm>
          <a:custGeom>
            <a:avLst/>
            <a:gdLst>
              <a:gd name="T0" fmla="*/ 39 w 47"/>
              <a:gd name="T1" fmla="*/ 12 h 12"/>
              <a:gd name="T2" fmla="*/ 17 w 47"/>
              <a:gd name="T3" fmla="*/ 9 h 12"/>
              <a:gd name="T4" fmla="*/ 0 w 47"/>
              <a:gd name="T5" fmla="*/ 0 h 12"/>
              <a:gd name="T6" fmla="*/ 47 w 47"/>
              <a:gd name="T7" fmla="*/ 4 h 12"/>
              <a:gd name="T8" fmla="*/ 39 w 47"/>
              <a:gd name="T9" fmla="*/ 12 h 12"/>
            </a:gdLst>
            <a:ahLst/>
            <a:cxnLst>
              <a:cxn ang="0">
                <a:pos x="T0" y="T1"/>
              </a:cxn>
              <a:cxn ang="0">
                <a:pos x="T2" y="T3"/>
              </a:cxn>
              <a:cxn ang="0">
                <a:pos x="T4" y="T5"/>
              </a:cxn>
              <a:cxn ang="0">
                <a:pos x="T6" y="T7"/>
              </a:cxn>
              <a:cxn ang="0">
                <a:pos x="T8" y="T9"/>
              </a:cxn>
            </a:cxnLst>
            <a:rect l="0" t="0" r="r" b="b"/>
            <a:pathLst>
              <a:path w="47" h="12">
                <a:moveTo>
                  <a:pt x="39" y="12"/>
                </a:moveTo>
                <a:cubicBezTo>
                  <a:pt x="32" y="11"/>
                  <a:pt x="25" y="10"/>
                  <a:pt x="17" y="9"/>
                </a:cubicBezTo>
                <a:cubicBezTo>
                  <a:pt x="10" y="9"/>
                  <a:pt x="3" y="8"/>
                  <a:pt x="0" y="0"/>
                </a:cubicBezTo>
                <a:cubicBezTo>
                  <a:pt x="16" y="1"/>
                  <a:pt x="31" y="3"/>
                  <a:pt x="47" y="4"/>
                </a:cubicBezTo>
                <a:cubicBezTo>
                  <a:pt x="44" y="7"/>
                  <a:pt x="42" y="9"/>
                  <a:pt x="39"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70" name="Freeform 625">
            <a:extLst>
              <a:ext uri="{FF2B5EF4-FFF2-40B4-BE49-F238E27FC236}">
                <a16:creationId xmlns:a16="http://schemas.microsoft.com/office/drawing/2014/main" id="{F90709FE-C503-47DE-A15B-C1416940F4E9}"/>
              </a:ext>
            </a:extLst>
          </p:cNvPr>
          <p:cNvSpPr>
            <a:spLocks/>
          </p:cNvSpPr>
          <p:nvPr/>
        </p:nvSpPr>
        <p:spPr bwMode="auto">
          <a:xfrm>
            <a:off x="4164013" y="2984500"/>
            <a:ext cx="19050" cy="25400"/>
          </a:xfrm>
          <a:custGeom>
            <a:avLst/>
            <a:gdLst>
              <a:gd name="T0" fmla="*/ 13 w 13"/>
              <a:gd name="T1" fmla="*/ 0 h 17"/>
              <a:gd name="T2" fmla="*/ 13 w 13"/>
              <a:gd name="T3" fmla="*/ 16 h 17"/>
              <a:gd name="T4" fmla="*/ 5 w 13"/>
              <a:gd name="T5" fmla="*/ 0 h 17"/>
              <a:gd name="T6" fmla="*/ 13 w 13"/>
              <a:gd name="T7" fmla="*/ 0 h 17"/>
            </a:gdLst>
            <a:ahLst/>
            <a:cxnLst>
              <a:cxn ang="0">
                <a:pos x="T0" y="T1"/>
              </a:cxn>
              <a:cxn ang="0">
                <a:pos x="T2" y="T3"/>
              </a:cxn>
              <a:cxn ang="0">
                <a:pos x="T4" y="T5"/>
              </a:cxn>
              <a:cxn ang="0">
                <a:pos x="T6" y="T7"/>
              </a:cxn>
            </a:cxnLst>
            <a:rect l="0" t="0" r="r" b="b"/>
            <a:pathLst>
              <a:path w="13" h="17">
                <a:moveTo>
                  <a:pt x="13" y="0"/>
                </a:moveTo>
                <a:cubicBezTo>
                  <a:pt x="13" y="6"/>
                  <a:pt x="13" y="11"/>
                  <a:pt x="13" y="16"/>
                </a:cubicBezTo>
                <a:cubicBezTo>
                  <a:pt x="0" y="17"/>
                  <a:pt x="6" y="6"/>
                  <a:pt x="5" y="0"/>
                </a:cubicBezTo>
                <a:cubicBezTo>
                  <a:pt x="8" y="0"/>
                  <a:pt x="10" y="0"/>
                  <a:pt x="1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94" name="Freeform 649">
            <a:extLst>
              <a:ext uri="{FF2B5EF4-FFF2-40B4-BE49-F238E27FC236}">
                <a16:creationId xmlns:a16="http://schemas.microsoft.com/office/drawing/2014/main" id="{1D69C31A-6E85-4F7B-A99D-597572574F74}"/>
              </a:ext>
            </a:extLst>
          </p:cNvPr>
          <p:cNvSpPr>
            <a:spLocks/>
          </p:cNvSpPr>
          <p:nvPr/>
        </p:nvSpPr>
        <p:spPr bwMode="auto">
          <a:xfrm>
            <a:off x="4273551" y="2992438"/>
            <a:ext cx="23813" cy="44450"/>
          </a:xfrm>
          <a:custGeom>
            <a:avLst/>
            <a:gdLst>
              <a:gd name="T0" fmla="*/ 3 w 17"/>
              <a:gd name="T1" fmla="*/ 0 h 31"/>
              <a:gd name="T2" fmla="*/ 17 w 17"/>
              <a:gd name="T3" fmla="*/ 25 h 31"/>
              <a:gd name="T4" fmla="*/ 1 w 17"/>
              <a:gd name="T5" fmla="*/ 31 h 31"/>
              <a:gd name="T6" fmla="*/ 0 w 17"/>
              <a:gd name="T7" fmla="*/ 20 h 31"/>
              <a:gd name="T8" fmla="*/ 6 w 17"/>
              <a:gd name="T9" fmla="*/ 17 h 31"/>
              <a:gd name="T10" fmla="*/ 4 w 17"/>
              <a:gd name="T11" fmla="*/ 8 h 31"/>
              <a:gd name="T12" fmla="*/ 3 w 17"/>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17" h="31">
                <a:moveTo>
                  <a:pt x="3" y="0"/>
                </a:moveTo>
                <a:cubicBezTo>
                  <a:pt x="13" y="7"/>
                  <a:pt x="4" y="20"/>
                  <a:pt x="17" y="25"/>
                </a:cubicBezTo>
                <a:cubicBezTo>
                  <a:pt x="12" y="26"/>
                  <a:pt x="8" y="28"/>
                  <a:pt x="1" y="31"/>
                </a:cubicBezTo>
                <a:cubicBezTo>
                  <a:pt x="1" y="26"/>
                  <a:pt x="1" y="23"/>
                  <a:pt x="0" y="20"/>
                </a:cubicBezTo>
                <a:cubicBezTo>
                  <a:pt x="6" y="25"/>
                  <a:pt x="6" y="20"/>
                  <a:pt x="6" y="17"/>
                </a:cubicBezTo>
                <a:cubicBezTo>
                  <a:pt x="6" y="14"/>
                  <a:pt x="4" y="11"/>
                  <a:pt x="4" y="8"/>
                </a:cubicBezTo>
                <a:cubicBezTo>
                  <a:pt x="3" y="6"/>
                  <a:pt x="3" y="3"/>
                  <a:pt x="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95" name="Freeform 650">
            <a:extLst>
              <a:ext uri="{FF2B5EF4-FFF2-40B4-BE49-F238E27FC236}">
                <a16:creationId xmlns:a16="http://schemas.microsoft.com/office/drawing/2014/main" id="{611730A1-E0E9-434D-A793-36B25EA7C67B}"/>
              </a:ext>
            </a:extLst>
          </p:cNvPr>
          <p:cNvSpPr>
            <a:spLocks/>
          </p:cNvSpPr>
          <p:nvPr/>
        </p:nvSpPr>
        <p:spPr bwMode="auto">
          <a:xfrm>
            <a:off x="4300538" y="3013075"/>
            <a:ext cx="20638" cy="23813"/>
          </a:xfrm>
          <a:custGeom>
            <a:avLst/>
            <a:gdLst>
              <a:gd name="T0" fmla="*/ 14 w 14"/>
              <a:gd name="T1" fmla="*/ 0 h 16"/>
              <a:gd name="T2" fmla="*/ 13 w 14"/>
              <a:gd name="T3" fmla="*/ 16 h 16"/>
              <a:gd name="T4" fmla="*/ 14 w 14"/>
              <a:gd name="T5" fmla="*/ 0 h 16"/>
            </a:gdLst>
            <a:ahLst/>
            <a:cxnLst>
              <a:cxn ang="0">
                <a:pos x="T0" y="T1"/>
              </a:cxn>
              <a:cxn ang="0">
                <a:pos x="T2" y="T3"/>
              </a:cxn>
              <a:cxn ang="0">
                <a:pos x="T4" y="T5"/>
              </a:cxn>
            </a:cxnLst>
            <a:rect l="0" t="0" r="r" b="b"/>
            <a:pathLst>
              <a:path w="14" h="16">
                <a:moveTo>
                  <a:pt x="14" y="0"/>
                </a:moveTo>
                <a:cubicBezTo>
                  <a:pt x="14" y="5"/>
                  <a:pt x="14" y="10"/>
                  <a:pt x="13" y="16"/>
                </a:cubicBezTo>
                <a:cubicBezTo>
                  <a:pt x="0" y="10"/>
                  <a:pt x="11" y="5"/>
                  <a:pt x="1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96" name="Freeform 651">
            <a:extLst>
              <a:ext uri="{FF2B5EF4-FFF2-40B4-BE49-F238E27FC236}">
                <a16:creationId xmlns:a16="http://schemas.microsoft.com/office/drawing/2014/main" id="{D9168552-F57B-43C0-A069-DD1FCCB8A338}"/>
              </a:ext>
            </a:extLst>
          </p:cNvPr>
          <p:cNvSpPr>
            <a:spLocks/>
          </p:cNvSpPr>
          <p:nvPr/>
        </p:nvSpPr>
        <p:spPr bwMode="auto">
          <a:xfrm>
            <a:off x="4337051" y="3051175"/>
            <a:ext cx="14288" cy="23813"/>
          </a:xfrm>
          <a:custGeom>
            <a:avLst/>
            <a:gdLst>
              <a:gd name="T0" fmla="*/ 1 w 10"/>
              <a:gd name="T1" fmla="*/ 17 h 17"/>
              <a:gd name="T2" fmla="*/ 6 w 10"/>
              <a:gd name="T3" fmla="*/ 0 h 17"/>
              <a:gd name="T4" fmla="*/ 10 w 10"/>
              <a:gd name="T5" fmla="*/ 2 h 17"/>
              <a:gd name="T6" fmla="*/ 0 w 10"/>
              <a:gd name="T7" fmla="*/ 16 h 17"/>
              <a:gd name="T8" fmla="*/ 1 w 10"/>
              <a:gd name="T9" fmla="*/ 17 h 17"/>
            </a:gdLst>
            <a:ahLst/>
            <a:cxnLst>
              <a:cxn ang="0">
                <a:pos x="T0" y="T1"/>
              </a:cxn>
              <a:cxn ang="0">
                <a:pos x="T2" y="T3"/>
              </a:cxn>
              <a:cxn ang="0">
                <a:pos x="T4" y="T5"/>
              </a:cxn>
              <a:cxn ang="0">
                <a:pos x="T6" y="T7"/>
              </a:cxn>
              <a:cxn ang="0">
                <a:pos x="T8" y="T9"/>
              </a:cxn>
            </a:cxnLst>
            <a:rect l="0" t="0" r="r" b="b"/>
            <a:pathLst>
              <a:path w="10" h="17">
                <a:moveTo>
                  <a:pt x="1" y="17"/>
                </a:moveTo>
                <a:cubicBezTo>
                  <a:pt x="2" y="11"/>
                  <a:pt x="4" y="6"/>
                  <a:pt x="6" y="0"/>
                </a:cubicBezTo>
                <a:cubicBezTo>
                  <a:pt x="7" y="1"/>
                  <a:pt x="9" y="1"/>
                  <a:pt x="10" y="2"/>
                </a:cubicBezTo>
                <a:cubicBezTo>
                  <a:pt x="9" y="8"/>
                  <a:pt x="7" y="14"/>
                  <a:pt x="0" y="16"/>
                </a:cubicBezTo>
                <a:cubicBezTo>
                  <a:pt x="0" y="16"/>
                  <a:pt x="1" y="17"/>
                  <a:pt x="1" y="1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97" name="Freeform 652">
            <a:extLst>
              <a:ext uri="{FF2B5EF4-FFF2-40B4-BE49-F238E27FC236}">
                <a16:creationId xmlns:a16="http://schemas.microsoft.com/office/drawing/2014/main" id="{1D4EDCDC-C6A5-46F8-84B0-8E70EC2AA0A4}"/>
              </a:ext>
            </a:extLst>
          </p:cNvPr>
          <p:cNvSpPr>
            <a:spLocks/>
          </p:cNvSpPr>
          <p:nvPr/>
        </p:nvSpPr>
        <p:spPr bwMode="auto">
          <a:xfrm>
            <a:off x="2925763" y="3267075"/>
            <a:ext cx="14288" cy="19050"/>
          </a:xfrm>
          <a:custGeom>
            <a:avLst/>
            <a:gdLst>
              <a:gd name="T0" fmla="*/ 6 w 10"/>
              <a:gd name="T1" fmla="*/ 13 h 13"/>
              <a:gd name="T2" fmla="*/ 0 w 10"/>
              <a:gd name="T3" fmla="*/ 4 h 13"/>
              <a:gd name="T4" fmla="*/ 10 w 10"/>
              <a:gd name="T5" fmla="*/ 9 h 13"/>
              <a:gd name="T6" fmla="*/ 6 w 10"/>
              <a:gd name="T7" fmla="*/ 13 h 13"/>
            </a:gdLst>
            <a:ahLst/>
            <a:cxnLst>
              <a:cxn ang="0">
                <a:pos x="T0" y="T1"/>
              </a:cxn>
              <a:cxn ang="0">
                <a:pos x="T2" y="T3"/>
              </a:cxn>
              <a:cxn ang="0">
                <a:pos x="T4" y="T5"/>
              </a:cxn>
              <a:cxn ang="0">
                <a:pos x="T6" y="T7"/>
              </a:cxn>
            </a:cxnLst>
            <a:rect l="0" t="0" r="r" b="b"/>
            <a:pathLst>
              <a:path w="10" h="13">
                <a:moveTo>
                  <a:pt x="6" y="13"/>
                </a:moveTo>
                <a:cubicBezTo>
                  <a:pt x="4" y="10"/>
                  <a:pt x="2" y="7"/>
                  <a:pt x="0" y="4"/>
                </a:cubicBezTo>
                <a:cubicBezTo>
                  <a:pt x="9" y="0"/>
                  <a:pt x="6" y="8"/>
                  <a:pt x="10" y="9"/>
                </a:cubicBezTo>
                <a:cubicBezTo>
                  <a:pt x="8" y="11"/>
                  <a:pt x="7" y="12"/>
                  <a:pt x="6"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98" name="Freeform 653">
            <a:extLst>
              <a:ext uri="{FF2B5EF4-FFF2-40B4-BE49-F238E27FC236}">
                <a16:creationId xmlns:a16="http://schemas.microsoft.com/office/drawing/2014/main" id="{247DDCF9-0A9F-4AC7-A6F1-58B67B716701}"/>
              </a:ext>
            </a:extLst>
          </p:cNvPr>
          <p:cNvSpPr>
            <a:spLocks/>
          </p:cNvSpPr>
          <p:nvPr/>
        </p:nvSpPr>
        <p:spPr bwMode="auto">
          <a:xfrm>
            <a:off x="3101976" y="3267075"/>
            <a:ext cx="14288" cy="22225"/>
          </a:xfrm>
          <a:custGeom>
            <a:avLst/>
            <a:gdLst>
              <a:gd name="T0" fmla="*/ 6 w 11"/>
              <a:gd name="T1" fmla="*/ 0 h 16"/>
              <a:gd name="T2" fmla="*/ 10 w 11"/>
              <a:gd name="T3" fmla="*/ 0 h 16"/>
              <a:gd name="T4" fmla="*/ 0 w 11"/>
              <a:gd name="T5" fmla="*/ 16 h 16"/>
              <a:gd name="T6" fmla="*/ 6 w 11"/>
              <a:gd name="T7" fmla="*/ 0 h 16"/>
            </a:gdLst>
            <a:ahLst/>
            <a:cxnLst>
              <a:cxn ang="0">
                <a:pos x="T0" y="T1"/>
              </a:cxn>
              <a:cxn ang="0">
                <a:pos x="T2" y="T3"/>
              </a:cxn>
              <a:cxn ang="0">
                <a:pos x="T4" y="T5"/>
              </a:cxn>
              <a:cxn ang="0">
                <a:pos x="T6" y="T7"/>
              </a:cxn>
            </a:cxnLst>
            <a:rect l="0" t="0" r="r" b="b"/>
            <a:pathLst>
              <a:path w="11" h="16">
                <a:moveTo>
                  <a:pt x="6" y="0"/>
                </a:moveTo>
                <a:cubicBezTo>
                  <a:pt x="7" y="0"/>
                  <a:pt x="9" y="0"/>
                  <a:pt x="10" y="0"/>
                </a:cubicBezTo>
                <a:cubicBezTo>
                  <a:pt x="9" y="6"/>
                  <a:pt x="11" y="14"/>
                  <a:pt x="0" y="16"/>
                </a:cubicBezTo>
                <a:cubicBezTo>
                  <a:pt x="2" y="10"/>
                  <a:pt x="4" y="5"/>
                  <a:pt x="6"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99" name="Freeform 654">
            <a:extLst>
              <a:ext uri="{FF2B5EF4-FFF2-40B4-BE49-F238E27FC236}">
                <a16:creationId xmlns:a16="http://schemas.microsoft.com/office/drawing/2014/main" id="{D41C1D1B-6F16-48D5-93BF-51ABBA1514E7}"/>
              </a:ext>
            </a:extLst>
          </p:cNvPr>
          <p:cNvSpPr>
            <a:spLocks/>
          </p:cNvSpPr>
          <p:nvPr/>
        </p:nvSpPr>
        <p:spPr bwMode="auto">
          <a:xfrm>
            <a:off x="3092451" y="3257550"/>
            <a:ext cx="17463" cy="11113"/>
          </a:xfrm>
          <a:custGeom>
            <a:avLst/>
            <a:gdLst>
              <a:gd name="T0" fmla="*/ 10 w 12"/>
              <a:gd name="T1" fmla="*/ 0 h 8"/>
              <a:gd name="T2" fmla="*/ 12 w 12"/>
              <a:gd name="T3" fmla="*/ 8 h 8"/>
              <a:gd name="T4" fmla="*/ 3 w 12"/>
              <a:gd name="T5" fmla="*/ 7 h 8"/>
              <a:gd name="T6" fmla="*/ 10 w 12"/>
              <a:gd name="T7" fmla="*/ 0 h 8"/>
            </a:gdLst>
            <a:ahLst/>
            <a:cxnLst>
              <a:cxn ang="0">
                <a:pos x="T0" y="T1"/>
              </a:cxn>
              <a:cxn ang="0">
                <a:pos x="T2" y="T3"/>
              </a:cxn>
              <a:cxn ang="0">
                <a:pos x="T4" y="T5"/>
              </a:cxn>
              <a:cxn ang="0">
                <a:pos x="T6" y="T7"/>
              </a:cxn>
            </a:cxnLst>
            <a:rect l="0" t="0" r="r" b="b"/>
            <a:pathLst>
              <a:path w="12" h="8">
                <a:moveTo>
                  <a:pt x="10" y="0"/>
                </a:moveTo>
                <a:cubicBezTo>
                  <a:pt x="11" y="2"/>
                  <a:pt x="11" y="5"/>
                  <a:pt x="12" y="8"/>
                </a:cubicBezTo>
                <a:cubicBezTo>
                  <a:pt x="9" y="7"/>
                  <a:pt x="4" y="8"/>
                  <a:pt x="3" y="7"/>
                </a:cubicBezTo>
                <a:cubicBezTo>
                  <a:pt x="0" y="0"/>
                  <a:pt x="8" y="3"/>
                  <a:pt x="1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pic>
        <p:nvPicPr>
          <p:cNvPr id="890" name="图片 889">
            <a:extLst>
              <a:ext uri="{FF2B5EF4-FFF2-40B4-BE49-F238E27FC236}">
                <a16:creationId xmlns:a16="http://schemas.microsoft.com/office/drawing/2014/main" id="{A15EF5FA-345C-4421-AD3B-3A9BAD258028}"/>
              </a:ext>
            </a:extLst>
          </p:cNvPr>
          <p:cNvPicPr>
            <a:picLocks noChangeAspect="1"/>
          </p:cNvPicPr>
          <p:nvPr/>
        </p:nvPicPr>
        <p:blipFill>
          <a:blip r:embed="rId3">
            <a:duotone>
              <a:schemeClr val="accent2">
                <a:shade val="45000"/>
                <a:satMod val="135000"/>
              </a:schemeClr>
              <a:prstClr val="white"/>
            </a:duotone>
            <a:alphaModFix amt="50000"/>
            <a:extLst>
              <a:ext uri="{28A0092B-C50C-407E-A947-70E740481C1C}">
                <a14:useLocalDpi xmlns:a14="http://schemas.microsoft.com/office/drawing/2010/main" val="0"/>
              </a:ext>
            </a:extLst>
          </a:blip>
          <a:stretch>
            <a:fillRect/>
          </a:stretch>
        </p:blipFill>
        <p:spPr>
          <a:xfrm>
            <a:off x="4125153" y="3702049"/>
            <a:ext cx="7780276" cy="2772000"/>
          </a:xfrm>
          <a:prstGeom prst="rect">
            <a:avLst/>
          </a:prstGeom>
        </p:spPr>
      </p:pic>
      <p:sp>
        <p:nvSpPr>
          <p:cNvPr id="2" name="文本占位符 1">
            <a:extLst>
              <a:ext uri="{FF2B5EF4-FFF2-40B4-BE49-F238E27FC236}">
                <a16:creationId xmlns:a16="http://schemas.microsoft.com/office/drawing/2014/main" id="{E3354799-78E6-4462-846F-883377F57C22}"/>
              </a:ext>
            </a:extLst>
          </p:cNvPr>
          <p:cNvSpPr>
            <a:spLocks noGrp="1"/>
          </p:cNvSpPr>
          <p:nvPr>
            <p:ph type="body" sz="quarter" idx="11"/>
          </p:nvPr>
        </p:nvSpPr>
        <p:spPr/>
        <p:txBody>
          <a:bodyPr/>
          <a:lstStyle/>
          <a:p>
            <a:r>
              <a:rPr lang="zh-CN" altLang="en-US" dirty="0">
                <a:solidFill>
                  <a:srgbClr val="3F3F3F"/>
                </a:solidFill>
                <a:latin typeface="Arial"/>
                <a:ea typeface="Microsoft YaHei"/>
              </a:rPr>
              <a:t>论文的主要工作</a:t>
            </a:r>
            <a:endParaRPr lang="zh-CN" altLang="en-US" dirty="0"/>
          </a:p>
        </p:txBody>
      </p:sp>
      <p:sp>
        <p:nvSpPr>
          <p:cNvPr id="3" name="文本占位符 2">
            <a:extLst>
              <a:ext uri="{FF2B5EF4-FFF2-40B4-BE49-F238E27FC236}">
                <a16:creationId xmlns:a16="http://schemas.microsoft.com/office/drawing/2014/main" id="{BAD3079E-1C81-4D25-8863-C8FEB43F2068}"/>
              </a:ext>
            </a:extLst>
          </p:cNvPr>
          <p:cNvSpPr>
            <a:spLocks noGrp="1"/>
          </p:cNvSpPr>
          <p:nvPr>
            <p:ph type="body" sz="quarter" idx="4294967295"/>
          </p:nvPr>
        </p:nvSpPr>
        <p:spPr>
          <a:xfrm>
            <a:off x="960840" y="4702089"/>
            <a:ext cx="2743200" cy="617537"/>
          </a:xfrm>
          <a:prstGeom prst="rect">
            <a:avLst/>
          </a:prstGeom>
        </p:spPr>
        <p:txBody>
          <a:bodyPr/>
          <a:lstStyle/>
          <a:p>
            <a:endParaRPr lang="zh-CN" altLang="en-US" dirty="0"/>
          </a:p>
        </p:txBody>
      </p:sp>
      <p:sp>
        <p:nvSpPr>
          <p:cNvPr id="4" name="文本占位符 3">
            <a:extLst>
              <a:ext uri="{FF2B5EF4-FFF2-40B4-BE49-F238E27FC236}">
                <a16:creationId xmlns:a16="http://schemas.microsoft.com/office/drawing/2014/main" id="{BD9AEF70-40BE-4955-A25C-A1F1D42522FE}"/>
              </a:ext>
            </a:extLst>
          </p:cNvPr>
          <p:cNvSpPr>
            <a:spLocks noGrp="1"/>
          </p:cNvSpPr>
          <p:nvPr>
            <p:ph type="body" sz="quarter" idx="15"/>
          </p:nvPr>
        </p:nvSpPr>
        <p:spPr/>
        <p:txBody>
          <a:bodyPr/>
          <a:lstStyle/>
          <a:p>
            <a:r>
              <a:rPr lang="en-US" altLang="zh-CN" dirty="0"/>
              <a:t>02</a:t>
            </a:r>
            <a:endParaRPr lang="zh-CN" altLang="en-US" dirty="0"/>
          </a:p>
        </p:txBody>
      </p:sp>
      <p:sp>
        <p:nvSpPr>
          <p:cNvPr id="49" name="文本占位符 48">
            <a:extLst>
              <a:ext uri="{FF2B5EF4-FFF2-40B4-BE49-F238E27FC236}">
                <a16:creationId xmlns:a16="http://schemas.microsoft.com/office/drawing/2014/main" id="{FF5CF0BF-B2FA-4E92-BDA0-F5425BAFC540}"/>
              </a:ext>
            </a:extLst>
          </p:cNvPr>
          <p:cNvSpPr>
            <a:spLocks noGrp="1"/>
          </p:cNvSpPr>
          <p:nvPr>
            <p:ph type="body" sz="quarter" idx="16"/>
          </p:nvPr>
        </p:nvSpPr>
        <p:spPr/>
        <p:txBody>
          <a:bodyPr/>
          <a:lstStyle/>
          <a:p>
            <a:r>
              <a:rPr lang="en-US" altLang="zh-CN" dirty="0">
                <a:solidFill>
                  <a:srgbClr val="3F3F3F"/>
                </a:solidFill>
              </a:rPr>
              <a:t>Main Work in the Paper</a:t>
            </a:r>
            <a:endParaRPr lang="zh-CN" altLang="en-US" dirty="0"/>
          </a:p>
        </p:txBody>
      </p:sp>
    </p:spTree>
    <p:extLst>
      <p:ext uri="{BB962C8B-B14F-4D97-AF65-F5344CB8AC3E}">
        <p14:creationId xmlns:p14="http://schemas.microsoft.com/office/powerpoint/2010/main" val="775300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14AAC9-ACB0-49FC-A6EE-6BDA13EC5753}"/>
              </a:ext>
            </a:extLst>
          </p:cNvPr>
          <p:cNvSpPr>
            <a:spLocks noGrp="1"/>
          </p:cNvSpPr>
          <p:nvPr>
            <p:ph type="title"/>
          </p:nvPr>
        </p:nvSpPr>
        <p:spPr>
          <a:xfrm>
            <a:off x="718218" y="135750"/>
            <a:ext cx="8655953" cy="601075"/>
          </a:xfrm>
        </p:spPr>
        <p:txBody>
          <a:bodyPr>
            <a:normAutofit/>
          </a:bodyPr>
          <a:lstStyle/>
          <a:p>
            <a:r>
              <a:rPr lang="en-US" altLang="zh-CN" dirty="0"/>
              <a:t>2.1 </a:t>
            </a:r>
            <a:r>
              <a:rPr lang="zh-CN" altLang="en-US" dirty="0"/>
              <a:t>论文的主要工作</a:t>
            </a:r>
          </a:p>
        </p:txBody>
      </p:sp>
      <p:sp>
        <p:nvSpPr>
          <p:cNvPr id="3" name="灯片编号占位符 2">
            <a:extLst>
              <a:ext uri="{FF2B5EF4-FFF2-40B4-BE49-F238E27FC236}">
                <a16:creationId xmlns:a16="http://schemas.microsoft.com/office/drawing/2014/main" id="{8BD995E4-EA54-46FD-A180-14744ABC5EC7}"/>
              </a:ext>
            </a:extLst>
          </p:cNvPr>
          <p:cNvSpPr>
            <a:spLocks noGrp="1"/>
          </p:cNvSpPr>
          <p:nvPr>
            <p:ph type="sldNum" sz="quarter" idx="12"/>
          </p:nvPr>
        </p:nvSpPr>
        <p:spPr>
          <a:xfrm>
            <a:off x="8198202" y="5699561"/>
            <a:ext cx="2743200" cy="341761"/>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AC388E-FA9E-4A2C-95EA-1F6B3A07935A}" type="slidenum">
              <a:rPr kumimoji="0" lang="zh-CN" altLang="en-US" sz="1100" b="0" i="0" u="none" strike="noStrike" kern="1200" cap="none" spc="0" normalizeH="0" baseline="0" noProof="0" smtClean="0">
                <a:ln w="0"/>
                <a:solidFill>
                  <a:srgbClr val="3F3F3F"/>
                </a:solidFill>
                <a:effectLst>
                  <a:outerShdw blurRad="38100" dist="19050" dir="2700000" algn="tl" rotWithShape="0">
                    <a:srgbClr val="3F3F3F">
                      <a:alpha val="40000"/>
                    </a:srgbClr>
                  </a:outerShdw>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100" b="0" i="0" u="none" strike="noStrike" kern="1200" cap="none" spc="0" normalizeH="0" baseline="0" noProof="0" dirty="0">
              <a:ln w="0"/>
              <a:solidFill>
                <a:srgbClr val="3F3F3F"/>
              </a:solidFill>
              <a:effectLst>
                <a:outerShdw blurRad="38100" dist="19050" dir="2700000" algn="tl" rotWithShape="0">
                  <a:srgbClr val="3F3F3F">
                    <a:alpha val="40000"/>
                  </a:srgbClr>
                </a:outerShdw>
              </a:effectLst>
              <a:uLnTx/>
              <a:uFillTx/>
              <a:latin typeface="Arial"/>
              <a:ea typeface="Microsoft YaHei"/>
              <a:cs typeface="+mn-cs"/>
            </a:endParaRPr>
          </a:p>
        </p:txBody>
      </p:sp>
      <p:sp>
        <p:nvSpPr>
          <p:cNvPr id="31" name="矩形 30">
            <a:extLst>
              <a:ext uri="{FF2B5EF4-FFF2-40B4-BE49-F238E27FC236}">
                <a16:creationId xmlns:a16="http://schemas.microsoft.com/office/drawing/2014/main" id="{3A017FA2-8A34-4FDD-B4B9-5CF81F324956}"/>
              </a:ext>
            </a:extLst>
          </p:cNvPr>
          <p:cNvSpPr/>
          <p:nvPr/>
        </p:nvSpPr>
        <p:spPr>
          <a:xfrm>
            <a:off x="867478" y="1322704"/>
            <a:ext cx="2688958" cy="694518"/>
          </a:xfrm>
          <a:prstGeom prst="rect">
            <a:avLst/>
          </a:prstGeom>
          <a:solidFill>
            <a:srgbClr val="04428A"/>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b="1" dirty="0"/>
              <a:t>水声通信网络协议框架</a:t>
            </a:r>
          </a:p>
        </p:txBody>
      </p:sp>
      <p:sp>
        <p:nvSpPr>
          <p:cNvPr id="33" name="矩形 32">
            <a:extLst>
              <a:ext uri="{FF2B5EF4-FFF2-40B4-BE49-F238E27FC236}">
                <a16:creationId xmlns:a16="http://schemas.microsoft.com/office/drawing/2014/main" id="{31B396AD-2535-4E51-9F3D-F19B11DBE981}"/>
              </a:ext>
            </a:extLst>
          </p:cNvPr>
          <p:cNvSpPr/>
          <p:nvPr/>
        </p:nvSpPr>
        <p:spPr>
          <a:xfrm>
            <a:off x="4877221" y="1322815"/>
            <a:ext cx="2688958" cy="694518"/>
          </a:xfrm>
          <a:prstGeom prst="rect">
            <a:avLst/>
          </a:prstGeom>
          <a:solidFill>
            <a:srgbClr val="04428A"/>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b="1" dirty="0"/>
              <a:t>DOTS</a:t>
            </a:r>
            <a:r>
              <a:rPr lang="zh-CN" altLang="en-US" b="1" dirty="0"/>
              <a:t>协议的实现</a:t>
            </a:r>
          </a:p>
        </p:txBody>
      </p:sp>
      <p:sp>
        <p:nvSpPr>
          <p:cNvPr id="34" name="矩形 33">
            <a:extLst>
              <a:ext uri="{FF2B5EF4-FFF2-40B4-BE49-F238E27FC236}">
                <a16:creationId xmlns:a16="http://schemas.microsoft.com/office/drawing/2014/main" id="{3C7742F0-710B-4884-B138-197A7C67226D}"/>
              </a:ext>
            </a:extLst>
          </p:cNvPr>
          <p:cNvSpPr/>
          <p:nvPr/>
        </p:nvSpPr>
        <p:spPr>
          <a:xfrm>
            <a:off x="8938256" y="1322704"/>
            <a:ext cx="2688958" cy="694518"/>
          </a:xfrm>
          <a:prstGeom prst="rect">
            <a:avLst/>
          </a:prstGeom>
          <a:solidFill>
            <a:srgbClr val="04428A"/>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b="1" dirty="0"/>
              <a:t>实验结果与分析</a:t>
            </a:r>
          </a:p>
        </p:txBody>
      </p:sp>
      <p:sp>
        <p:nvSpPr>
          <p:cNvPr id="35" name="矩形: 圆角 34">
            <a:extLst>
              <a:ext uri="{FF2B5EF4-FFF2-40B4-BE49-F238E27FC236}">
                <a16:creationId xmlns:a16="http://schemas.microsoft.com/office/drawing/2014/main" id="{6AF0E5F5-77AB-4F3A-AC18-2F24377A42D0}"/>
              </a:ext>
            </a:extLst>
          </p:cNvPr>
          <p:cNvSpPr/>
          <p:nvPr/>
        </p:nvSpPr>
        <p:spPr>
          <a:xfrm>
            <a:off x="942939" y="3002629"/>
            <a:ext cx="506948" cy="1734801"/>
          </a:xfrm>
          <a:prstGeom prst="roundRect">
            <a:avLst/>
          </a:prstGeom>
          <a:noFill/>
          <a:ln w="38100">
            <a:solidFill>
              <a:srgbClr val="04428A"/>
            </a:solidFill>
            <a:prstDash val="soli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箭头: 右 3">
            <a:extLst>
              <a:ext uri="{FF2B5EF4-FFF2-40B4-BE49-F238E27FC236}">
                <a16:creationId xmlns:a16="http://schemas.microsoft.com/office/drawing/2014/main" id="{A5535215-E359-44A4-B8AC-C793F74A0AB9}"/>
              </a:ext>
            </a:extLst>
          </p:cNvPr>
          <p:cNvSpPr/>
          <p:nvPr/>
        </p:nvSpPr>
        <p:spPr>
          <a:xfrm>
            <a:off x="3860169" y="1369425"/>
            <a:ext cx="849371" cy="601075"/>
          </a:xfrm>
          <a:prstGeom prst="rightArrow">
            <a:avLst/>
          </a:prstGeom>
          <a:solidFill>
            <a:srgbClr val="04428A"/>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箭头: 右 40">
            <a:extLst>
              <a:ext uri="{FF2B5EF4-FFF2-40B4-BE49-F238E27FC236}">
                <a16:creationId xmlns:a16="http://schemas.microsoft.com/office/drawing/2014/main" id="{697B42E5-3385-4221-9BB2-943E5389D95D}"/>
              </a:ext>
            </a:extLst>
          </p:cNvPr>
          <p:cNvSpPr/>
          <p:nvPr/>
        </p:nvSpPr>
        <p:spPr>
          <a:xfrm>
            <a:off x="7827532" y="1369425"/>
            <a:ext cx="849371" cy="601075"/>
          </a:xfrm>
          <a:prstGeom prst="rightArrow">
            <a:avLst/>
          </a:prstGeom>
          <a:solidFill>
            <a:srgbClr val="04428A"/>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矩形 4">
            <a:extLst>
              <a:ext uri="{FF2B5EF4-FFF2-40B4-BE49-F238E27FC236}">
                <a16:creationId xmlns:a16="http://schemas.microsoft.com/office/drawing/2014/main" id="{CF59EB46-83CF-4FBB-8D7F-98EB3D4EFADD}"/>
              </a:ext>
            </a:extLst>
          </p:cNvPr>
          <p:cNvSpPr/>
          <p:nvPr/>
        </p:nvSpPr>
        <p:spPr>
          <a:xfrm>
            <a:off x="999885" y="3128462"/>
            <a:ext cx="310398" cy="1524205"/>
          </a:xfrm>
          <a:prstGeom prst="rect">
            <a:avLst/>
          </a:prstGeom>
        </p:spPr>
        <p:txBody>
          <a:bodyPr wrap="square">
            <a:spAutoFit/>
          </a:bodyPr>
          <a:lstStyle/>
          <a:p>
            <a:r>
              <a:rPr lang="zh-CN" altLang="en-US" b="1" dirty="0">
                <a:solidFill>
                  <a:srgbClr val="04428A"/>
                </a:solidFill>
              </a:rPr>
              <a:t>多进程编程</a:t>
            </a:r>
            <a:endParaRPr lang="en-US" dirty="0"/>
          </a:p>
        </p:txBody>
      </p:sp>
      <p:sp>
        <p:nvSpPr>
          <p:cNvPr id="16" name="矩形: 圆角 15">
            <a:extLst>
              <a:ext uri="{FF2B5EF4-FFF2-40B4-BE49-F238E27FC236}">
                <a16:creationId xmlns:a16="http://schemas.microsoft.com/office/drawing/2014/main" id="{7EFCB5F1-5FBD-4045-BB5C-629BE68B6EBD}"/>
              </a:ext>
            </a:extLst>
          </p:cNvPr>
          <p:cNvSpPr/>
          <p:nvPr/>
        </p:nvSpPr>
        <p:spPr>
          <a:xfrm>
            <a:off x="2087574" y="3128462"/>
            <a:ext cx="1219034" cy="601076"/>
          </a:xfrm>
          <a:prstGeom prst="roundRect">
            <a:avLst/>
          </a:prstGeom>
          <a:noFill/>
          <a:ln w="38100">
            <a:solidFill>
              <a:srgbClr val="B01F24"/>
            </a:solidFill>
            <a:prstDash val="soli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矩形 16">
            <a:extLst>
              <a:ext uri="{FF2B5EF4-FFF2-40B4-BE49-F238E27FC236}">
                <a16:creationId xmlns:a16="http://schemas.microsoft.com/office/drawing/2014/main" id="{B8E1A82C-E953-47B2-8F7F-317084AAA523}"/>
              </a:ext>
            </a:extLst>
          </p:cNvPr>
          <p:cNvSpPr/>
          <p:nvPr/>
        </p:nvSpPr>
        <p:spPr>
          <a:xfrm>
            <a:off x="2144519" y="3254294"/>
            <a:ext cx="1448521" cy="369332"/>
          </a:xfrm>
          <a:prstGeom prst="rect">
            <a:avLst/>
          </a:prstGeom>
          <a:ln>
            <a:noFill/>
          </a:ln>
        </p:spPr>
        <p:txBody>
          <a:bodyPr wrap="square">
            <a:spAutoFit/>
          </a:bodyPr>
          <a:lstStyle/>
          <a:p>
            <a:r>
              <a:rPr lang="zh-CN" altLang="en-US" b="1" dirty="0">
                <a:solidFill>
                  <a:srgbClr val="B01F24"/>
                </a:solidFill>
              </a:rPr>
              <a:t>分层架构</a:t>
            </a:r>
            <a:endParaRPr lang="en-US" dirty="0"/>
          </a:p>
        </p:txBody>
      </p:sp>
      <p:sp>
        <p:nvSpPr>
          <p:cNvPr id="18" name="矩形: 圆角 17">
            <a:extLst>
              <a:ext uri="{FF2B5EF4-FFF2-40B4-BE49-F238E27FC236}">
                <a16:creationId xmlns:a16="http://schemas.microsoft.com/office/drawing/2014/main" id="{E569A06D-CC8D-474F-B4DB-1527FFA173FD}"/>
              </a:ext>
            </a:extLst>
          </p:cNvPr>
          <p:cNvSpPr/>
          <p:nvPr/>
        </p:nvSpPr>
        <p:spPr>
          <a:xfrm>
            <a:off x="2087821" y="3996465"/>
            <a:ext cx="1218788" cy="601076"/>
          </a:xfrm>
          <a:prstGeom prst="roundRect">
            <a:avLst/>
          </a:prstGeom>
          <a:noFill/>
          <a:ln w="38100">
            <a:solidFill>
              <a:srgbClr val="B01F24"/>
            </a:solidFill>
            <a:prstDash val="soli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矩形 18">
            <a:extLst>
              <a:ext uri="{FF2B5EF4-FFF2-40B4-BE49-F238E27FC236}">
                <a16:creationId xmlns:a16="http://schemas.microsoft.com/office/drawing/2014/main" id="{E1E5EB0C-1BB9-4352-82E1-DB6AACE54899}"/>
              </a:ext>
            </a:extLst>
          </p:cNvPr>
          <p:cNvSpPr/>
          <p:nvPr/>
        </p:nvSpPr>
        <p:spPr>
          <a:xfrm>
            <a:off x="2144767" y="4122297"/>
            <a:ext cx="1161842" cy="369332"/>
          </a:xfrm>
          <a:prstGeom prst="rect">
            <a:avLst/>
          </a:prstGeom>
          <a:ln>
            <a:noFill/>
          </a:ln>
        </p:spPr>
        <p:txBody>
          <a:bodyPr wrap="square">
            <a:spAutoFit/>
          </a:bodyPr>
          <a:lstStyle/>
          <a:p>
            <a:r>
              <a:rPr lang="zh-CN" altLang="en-US" b="1" dirty="0">
                <a:solidFill>
                  <a:srgbClr val="B01F24"/>
                </a:solidFill>
              </a:rPr>
              <a:t>透明传输</a:t>
            </a:r>
            <a:endParaRPr lang="en-US" dirty="0"/>
          </a:p>
        </p:txBody>
      </p:sp>
      <p:sp>
        <p:nvSpPr>
          <p:cNvPr id="6" name="箭头: V 形 5">
            <a:extLst>
              <a:ext uri="{FF2B5EF4-FFF2-40B4-BE49-F238E27FC236}">
                <a16:creationId xmlns:a16="http://schemas.microsoft.com/office/drawing/2014/main" id="{D1E40FCD-601A-4734-BB6F-1D6E5A8AD780}"/>
              </a:ext>
            </a:extLst>
          </p:cNvPr>
          <p:cNvSpPr/>
          <p:nvPr/>
        </p:nvSpPr>
        <p:spPr>
          <a:xfrm>
            <a:off x="1666271" y="3254294"/>
            <a:ext cx="278724" cy="306937"/>
          </a:xfrm>
          <a:prstGeom prst="chevron">
            <a:avLst/>
          </a:prstGeom>
          <a:solidFill>
            <a:srgbClr val="04428A"/>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1" name="箭头: V 形 20">
            <a:extLst>
              <a:ext uri="{FF2B5EF4-FFF2-40B4-BE49-F238E27FC236}">
                <a16:creationId xmlns:a16="http://schemas.microsoft.com/office/drawing/2014/main" id="{F075D465-7C6A-4133-B9A1-28A41639F343}"/>
              </a:ext>
            </a:extLst>
          </p:cNvPr>
          <p:cNvSpPr/>
          <p:nvPr/>
        </p:nvSpPr>
        <p:spPr>
          <a:xfrm>
            <a:off x="1664820" y="4176657"/>
            <a:ext cx="278724" cy="306937"/>
          </a:xfrm>
          <a:prstGeom prst="chevron">
            <a:avLst/>
          </a:prstGeom>
          <a:solidFill>
            <a:srgbClr val="04428A"/>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矩形: 圆角 21">
            <a:extLst>
              <a:ext uri="{FF2B5EF4-FFF2-40B4-BE49-F238E27FC236}">
                <a16:creationId xmlns:a16="http://schemas.microsoft.com/office/drawing/2014/main" id="{DA5BCC32-0B20-414D-BEFF-E1466B4EB8F8}"/>
              </a:ext>
            </a:extLst>
          </p:cNvPr>
          <p:cNvSpPr/>
          <p:nvPr/>
        </p:nvSpPr>
        <p:spPr>
          <a:xfrm>
            <a:off x="4194400" y="2234230"/>
            <a:ext cx="386024" cy="1367799"/>
          </a:xfrm>
          <a:prstGeom prst="roundRect">
            <a:avLst/>
          </a:prstGeom>
          <a:noFill/>
          <a:ln w="38100">
            <a:solidFill>
              <a:srgbClr val="04428A"/>
            </a:solidFill>
            <a:prstDash val="soli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矩形 22">
            <a:extLst>
              <a:ext uri="{FF2B5EF4-FFF2-40B4-BE49-F238E27FC236}">
                <a16:creationId xmlns:a16="http://schemas.microsoft.com/office/drawing/2014/main" id="{3B475521-89AB-44DD-8E31-09A83F0E739A}"/>
              </a:ext>
            </a:extLst>
          </p:cNvPr>
          <p:cNvSpPr/>
          <p:nvPr/>
        </p:nvSpPr>
        <p:spPr>
          <a:xfrm>
            <a:off x="4194400" y="2278590"/>
            <a:ext cx="310398" cy="1323439"/>
          </a:xfrm>
          <a:prstGeom prst="rect">
            <a:avLst/>
          </a:prstGeom>
        </p:spPr>
        <p:txBody>
          <a:bodyPr wrap="square">
            <a:spAutoFit/>
          </a:bodyPr>
          <a:lstStyle/>
          <a:p>
            <a:r>
              <a:rPr lang="zh-CN" altLang="en-US" sz="1600" b="1" dirty="0">
                <a:solidFill>
                  <a:srgbClr val="04428A"/>
                </a:solidFill>
              </a:rPr>
              <a:t>时钟轮算法</a:t>
            </a:r>
            <a:endParaRPr lang="en-US" sz="1600" dirty="0"/>
          </a:p>
        </p:txBody>
      </p:sp>
      <p:sp>
        <p:nvSpPr>
          <p:cNvPr id="24" name="矩形: 圆角 23">
            <a:extLst>
              <a:ext uri="{FF2B5EF4-FFF2-40B4-BE49-F238E27FC236}">
                <a16:creationId xmlns:a16="http://schemas.microsoft.com/office/drawing/2014/main" id="{7B4B9CC6-14FF-4F20-B31A-EE8DA28EB93F}"/>
              </a:ext>
            </a:extLst>
          </p:cNvPr>
          <p:cNvSpPr/>
          <p:nvPr/>
        </p:nvSpPr>
        <p:spPr>
          <a:xfrm>
            <a:off x="5203267" y="2655600"/>
            <a:ext cx="2281157" cy="447845"/>
          </a:xfrm>
          <a:prstGeom prst="roundRect">
            <a:avLst/>
          </a:prstGeom>
          <a:noFill/>
          <a:ln w="38100">
            <a:solidFill>
              <a:srgbClr val="B01F24"/>
            </a:solidFill>
            <a:prstDash val="soli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矩形 24">
            <a:extLst>
              <a:ext uri="{FF2B5EF4-FFF2-40B4-BE49-F238E27FC236}">
                <a16:creationId xmlns:a16="http://schemas.microsoft.com/office/drawing/2014/main" id="{BD8068F4-5A6A-4518-B5B4-E890CB8A268B}"/>
              </a:ext>
            </a:extLst>
          </p:cNvPr>
          <p:cNvSpPr/>
          <p:nvPr/>
        </p:nvSpPr>
        <p:spPr>
          <a:xfrm>
            <a:off x="5650712" y="2695692"/>
            <a:ext cx="1674587" cy="338554"/>
          </a:xfrm>
          <a:prstGeom prst="rect">
            <a:avLst/>
          </a:prstGeom>
          <a:ln>
            <a:noFill/>
          </a:ln>
        </p:spPr>
        <p:txBody>
          <a:bodyPr wrap="square">
            <a:spAutoFit/>
          </a:bodyPr>
          <a:lstStyle/>
          <a:p>
            <a:r>
              <a:rPr lang="zh-CN" altLang="en-US" sz="1600" b="1" dirty="0">
                <a:solidFill>
                  <a:srgbClr val="B01F24"/>
                </a:solidFill>
              </a:rPr>
              <a:t>多定时器设置</a:t>
            </a:r>
            <a:endParaRPr lang="en-US" sz="1600" dirty="0"/>
          </a:p>
        </p:txBody>
      </p:sp>
      <p:sp>
        <p:nvSpPr>
          <p:cNvPr id="28" name="箭头: V 形 27">
            <a:extLst>
              <a:ext uri="{FF2B5EF4-FFF2-40B4-BE49-F238E27FC236}">
                <a16:creationId xmlns:a16="http://schemas.microsoft.com/office/drawing/2014/main" id="{431DAD44-74EE-40D6-88D5-904708A3677E}"/>
              </a:ext>
            </a:extLst>
          </p:cNvPr>
          <p:cNvSpPr/>
          <p:nvPr/>
        </p:nvSpPr>
        <p:spPr>
          <a:xfrm>
            <a:off x="4768628" y="2727309"/>
            <a:ext cx="278724" cy="306937"/>
          </a:xfrm>
          <a:prstGeom prst="chevron">
            <a:avLst/>
          </a:prstGeom>
          <a:solidFill>
            <a:srgbClr val="04428A"/>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9" name="箭头: V 形 28">
            <a:extLst>
              <a:ext uri="{FF2B5EF4-FFF2-40B4-BE49-F238E27FC236}">
                <a16:creationId xmlns:a16="http://schemas.microsoft.com/office/drawing/2014/main" id="{1CD19CB1-0BA9-4C6A-96D0-B92323FA1A40}"/>
              </a:ext>
            </a:extLst>
          </p:cNvPr>
          <p:cNvSpPr/>
          <p:nvPr/>
        </p:nvSpPr>
        <p:spPr>
          <a:xfrm>
            <a:off x="4782204" y="3927900"/>
            <a:ext cx="278724" cy="306937"/>
          </a:xfrm>
          <a:prstGeom prst="chevron">
            <a:avLst>
              <a:gd name="adj" fmla="val 50000"/>
            </a:avLst>
          </a:prstGeom>
          <a:solidFill>
            <a:srgbClr val="04428A"/>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6" name="箭头: V 形 35">
            <a:extLst>
              <a:ext uri="{FF2B5EF4-FFF2-40B4-BE49-F238E27FC236}">
                <a16:creationId xmlns:a16="http://schemas.microsoft.com/office/drawing/2014/main" id="{72866346-5262-4AC0-B0E9-D4230A124D59}"/>
              </a:ext>
            </a:extLst>
          </p:cNvPr>
          <p:cNvSpPr/>
          <p:nvPr/>
        </p:nvSpPr>
        <p:spPr>
          <a:xfrm>
            <a:off x="4774952" y="4575944"/>
            <a:ext cx="278724" cy="306937"/>
          </a:xfrm>
          <a:prstGeom prst="chevron">
            <a:avLst/>
          </a:prstGeom>
          <a:solidFill>
            <a:srgbClr val="04428A"/>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44" name="矩形 43">
            <a:extLst>
              <a:ext uri="{FF2B5EF4-FFF2-40B4-BE49-F238E27FC236}">
                <a16:creationId xmlns:a16="http://schemas.microsoft.com/office/drawing/2014/main" id="{69F76C89-FF79-4437-8D73-E611324D9E26}"/>
              </a:ext>
            </a:extLst>
          </p:cNvPr>
          <p:cNvSpPr/>
          <p:nvPr/>
        </p:nvSpPr>
        <p:spPr>
          <a:xfrm>
            <a:off x="5369965" y="5753215"/>
            <a:ext cx="2324186" cy="338554"/>
          </a:xfrm>
          <a:prstGeom prst="rect">
            <a:avLst/>
          </a:prstGeom>
          <a:ln>
            <a:noFill/>
          </a:ln>
        </p:spPr>
        <p:txBody>
          <a:bodyPr wrap="square">
            <a:spAutoFit/>
          </a:bodyPr>
          <a:lstStyle/>
          <a:p>
            <a:r>
              <a:rPr lang="zh-CN" altLang="en-US" sz="1600" b="1" dirty="0">
                <a:solidFill>
                  <a:srgbClr val="B01F24"/>
                </a:solidFill>
              </a:rPr>
              <a:t>数据包传输状态控制</a:t>
            </a:r>
            <a:endParaRPr lang="en-US" sz="1600" b="1" dirty="0">
              <a:solidFill>
                <a:srgbClr val="B01F24"/>
              </a:solidFill>
            </a:endParaRPr>
          </a:p>
        </p:txBody>
      </p:sp>
      <p:sp>
        <p:nvSpPr>
          <p:cNvPr id="45" name="箭头: V 形 44">
            <a:extLst>
              <a:ext uri="{FF2B5EF4-FFF2-40B4-BE49-F238E27FC236}">
                <a16:creationId xmlns:a16="http://schemas.microsoft.com/office/drawing/2014/main" id="{EC8D02FF-F3F2-4B19-8B07-F5B50AFA1332}"/>
              </a:ext>
            </a:extLst>
          </p:cNvPr>
          <p:cNvSpPr/>
          <p:nvPr/>
        </p:nvSpPr>
        <p:spPr>
          <a:xfrm>
            <a:off x="4768628" y="5776535"/>
            <a:ext cx="278724" cy="306937"/>
          </a:xfrm>
          <a:prstGeom prst="chevron">
            <a:avLst/>
          </a:prstGeom>
          <a:solidFill>
            <a:srgbClr val="04428A"/>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46" name="矩形: 圆角 45">
            <a:extLst>
              <a:ext uri="{FF2B5EF4-FFF2-40B4-BE49-F238E27FC236}">
                <a16:creationId xmlns:a16="http://schemas.microsoft.com/office/drawing/2014/main" id="{7EDC7DAF-EE66-4024-821B-724CA133F4A1}"/>
              </a:ext>
            </a:extLst>
          </p:cNvPr>
          <p:cNvSpPr/>
          <p:nvPr/>
        </p:nvSpPr>
        <p:spPr>
          <a:xfrm>
            <a:off x="4181426" y="3754263"/>
            <a:ext cx="386024" cy="1367799"/>
          </a:xfrm>
          <a:prstGeom prst="roundRect">
            <a:avLst/>
          </a:prstGeom>
          <a:noFill/>
          <a:ln w="38100">
            <a:solidFill>
              <a:srgbClr val="04428A"/>
            </a:solidFill>
            <a:prstDash val="soli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7" name="矩形 46">
            <a:extLst>
              <a:ext uri="{FF2B5EF4-FFF2-40B4-BE49-F238E27FC236}">
                <a16:creationId xmlns:a16="http://schemas.microsoft.com/office/drawing/2014/main" id="{E0398093-EEE6-497C-B04A-AD8C44C36629}"/>
              </a:ext>
            </a:extLst>
          </p:cNvPr>
          <p:cNvSpPr/>
          <p:nvPr/>
        </p:nvSpPr>
        <p:spPr>
          <a:xfrm>
            <a:off x="4181426" y="3798623"/>
            <a:ext cx="310398" cy="1323439"/>
          </a:xfrm>
          <a:prstGeom prst="rect">
            <a:avLst/>
          </a:prstGeom>
        </p:spPr>
        <p:txBody>
          <a:bodyPr wrap="square">
            <a:spAutoFit/>
          </a:bodyPr>
          <a:lstStyle/>
          <a:p>
            <a:r>
              <a:rPr lang="zh-CN" altLang="en-US" sz="1600" b="1" dirty="0">
                <a:solidFill>
                  <a:srgbClr val="04428A"/>
                </a:solidFill>
              </a:rPr>
              <a:t>优化哈希表</a:t>
            </a:r>
            <a:endParaRPr lang="en-US" sz="1600" dirty="0"/>
          </a:p>
        </p:txBody>
      </p:sp>
      <p:sp>
        <p:nvSpPr>
          <p:cNvPr id="48" name="矩形: 圆角 47">
            <a:extLst>
              <a:ext uri="{FF2B5EF4-FFF2-40B4-BE49-F238E27FC236}">
                <a16:creationId xmlns:a16="http://schemas.microsoft.com/office/drawing/2014/main" id="{A17CC3B6-86FA-47F4-8DB8-581FF3B4E970}"/>
              </a:ext>
            </a:extLst>
          </p:cNvPr>
          <p:cNvSpPr/>
          <p:nvPr/>
        </p:nvSpPr>
        <p:spPr>
          <a:xfrm>
            <a:off x="4191426" y="5332854"/>
            <a:ext cx="386024" cy="1367799"/>
          </a:xfrm>
          <a:prstGeom prst="roundRect">
            <a:avLst/>
          </a:prstGeom>
          <a:noFill/>
          <a:ln w="38100">
            <a:solidFill>
              <a:srgbClr val="04428A"/>
            </a:solidFill>
            <a:prstDash val="soli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9" name="矩形 48">
            <a:extLst>
              <a:ext uri="{FF2B5EF4-FFF2-40B4-BE49-F238E27FC236}">
                <a16:creationId xmlns:a16="http://schemas.microsoft.com/office/drawing/2014/main" id="{318ACE1B-35EF-475A-8A47-F74C025A0122}"/>
              </a:ext>
            </a:extLst>
          </p:cNvPr>
          <p:cNvSpPr/>
          <p:nvPr/>
        </p:nvSpPr>
        <p:spPr>
          <a:xfrm>
            <a:off x="4191426" y="5464123"/>
            <a:ext cx="310398" cy="1077218"/>
          </a:xfrm>
          <a:prstGeom prst="rect">
            <a:avLst/>
          </a:prstGeom>
        </p:spPr>
        <p:txBody>
          <a:bodyPr wrap="square">
            <a:spAutoFit/>
          </a:bodyPr>
          <a:lstStyle/>
          <a:p>
            <a:r>
              <a:rPr lang="zh-CN" altLang="en-US" sz="1600" b="1" dirty="0">
                <a:solidFill>
                  <a:srgbClr val="04428A"/>
                </a:solidFill>
              </a:rPr>
              <a:t>状态向量</a:t>
            </a:r>
            <a:endParaRPr lang="en-US" sz="1600" dirty="0"/>
          </a:p>
        </p:txBody>
      </p:sp>
      <p:sp>
        <p:nvSpPr>
          <p:cNvPr id="50" name="矩形: 圆角 49">
            <a:extLst>
              <a:ext uri="{FF2B5EF4-FFF2-40B4-BE49-F238E27FC236}">
                <a16:creationId xmlns:a16="http://schemas.microsoft.com/office/drawing/2014/main" id="{3F361F83-7D0A-4FB1-845F-48976B54754B}"/>
              </a:ext>
            </a:extLst>
          </p:cNvPr>
          <p:cNvSpPr/>
          <p:nvPr/>
        </p:nvSpPr>
        <p:spPr>
          <a:xfrm>
            <a:off x="5249148" y="3854393"/>
            <a:ext cx="2281157" cy="447845"/>
          </a:xfrm>
          <a:prstGeom prst="roundRect">
            <a:avLst/>
          </a:prstGeom>
          <a:noFill/>
          <a:ln w="38100">
            <a:solidFill>
              <a:srgbClr val="B01F24"/>
            </a:solidFill>
            <a:prstDash val="soli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1" name="矩形: 圆角 50">
            <a:extLst>
              <a:ext uri="{FF2B5EF4-FFF2-40B4-BE49-F238E27FC236}">
                <a16:creationId xmlns:a16="http://schemas.microsoft.com/office/drawing/2014/main" id="{94E769F4-FA2B-409A-A8FA-7D296C806586}"/>
              </a:ext>
            </a:extLst>
          </p:cNvPr>
          <p:cNvSpPr/>
          <p:nvPr/>
        </p:nvSpPr>
        <p:spPr>
          <a:xfrm>
            <a:off x="5261178" y="4536512"/>
            <a:ext cx="2281157" cy="447845"/>
          </a:xfrm>
          <a:prstGeom prst="roundRect">
            <a:avLst/>
          </a:prstGeom>
          <a:noFill/>
          <a:ln w="38100">
            <a:solidFill>
              <a:srgbClr val="B01F24"/>
            </a:solidFill>
            <a:prstDash val="soli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2" name="矩形 51">
            <a:extLst>
              <a:ext uri="{FF2B5EF4-FFF2-40B4-BE49-F238E27FC236}">
                <a16:creationId xmlns:a16="http://schemas.microsoft.com/office/drawing/2014/main" id="{88123E69-3233-4B49-A623-BF07AF2CABA0}"/>
              </a:ext>
            </a:extLst>
          </p:cNvPr>
          <p:cNvSpPr/>
          <p:nvPr/>
        </p:nvSpPr>
        <p:spPr>
          <a:xfrm>
            <a:off x="5582438" y="3896283"/>
            <a:ext cx="2324186" cy="338554"/>
          </a:xfrm>
          <a:prstGeom prst="rect">
            <a:avLst/>
          </a:prstGeom>
          <a:ln>
            <a:noFill/>
          </a:ln>
        </p:spPr>
        <p:txBody>
          <a:bodyPr wrap="square">
            <a:spAutoFit/>
          </a:bodyPr>
          <a:lstStyle/>
          <a:p>
            <a:r>
              <a:rPr lang="zh-CN" altLang="en-US" sz="1600" b="1" dirty="0">
                <a:solidFill>
                  <a:srgbClr val="B01F24"/>
                </a:solidFill>
              </a:rPr>
              <a:t>实现时延</a:t>
            </a:r>
            <a:r>
              <a:rPr lang="en-US" altLang="zh-CN" sz="1600" b="1" dirty="0">
                <a:solidFill>
                  <a:srgbClr val="B01F24"/>
                </a:solidFill>
              </a:rPr>
              <a:t>-</a:t>
            </a:r>
            <a:r>
              <a:rPr lang="zh-CN" altLang="en-US" sz="1600" b="1" dirty="0">
                <a:solidFill>
                  <a:srgbClr val="B01F24"/>
                </a:solidFill>
              </a:rPr>
              <a:t>冲突表</a:t>
            </a:r>
            <a:endParaRPr lang="en-US" sz="1600" b="1" dirty="0">
              <a:solidFill>
                <a:srgbClr val="B01F24"/>
              </a:solidFill>
            </a:endParaRPr>
          </a:p>
        </p:txBody>
      </p:sp>
      <p:sp>
        <p:nvSpPr>
          <p:cNvPr id="53" name="矩形: 圆角 52">
            <a:extLst>
              <a:ext uri="{FF2B5EF4-FFF2-40B4-BE49-F238E27FC236}">
                <a16:creationId xmlns:a16="http://schemas.microsoft.com/office/drawing/2014/main" id="{84730401-CE7B-495E-8A83-6BB1B500C13B}"/>
              </a:ext>
            </a:extLst>
          </p:cNvPr>
          <p:cNvSpPr/>
          <p:nvPr/>
        </p:nvSpPr>
        <p:spPr>
          <a:xfrm>
            <a:off x="5275187" y="5711480"/>
            <a:ext cx="2281157" cy="447845"/>
          </a:xfrm>
          <a:prstGeom prst="roundRect">
            <a:avLst/>
          </a:prstGeom>
          <a:noFill/>
          <a:ln w="38100">
            <a:solidFill>
              <a:srgbClr val="B01F24"/>
            </a:solidFill>
            <a:prstDash val="soli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4" name="矩形: 圆角 53">
            <a:extLst>
              <a:ext uri="{FF2B5EF4-FFF2-40B4-BE49-F238E27FC236}">
                <a16:creationId xmlns:a16="http://schemas.microsoft.com/office/drawing/2014/main" id="{55FD3A56-5B2E-4681-A5BF-B3B65C0E16EA}"/>
              </a:ext>
            </a:extLst>
          </p:cNvPr>
          <p:cNvSpPr/>
          <p:nvPr/>
        </p:nvSpPr>
        <p:spPr>
          <a:xfrm>
            <a:off x="8354069" y="2558231"/>
            <a:ext cx="386024" cy="1367799"/>
          </a:xfrm>
          <a:prstGeom prst="roundRect">
            <a:avLst/>
          </a:prstGeom>
          <a:noFill/>
          <a:ln w="38100">
            <a:solidFill>
              <a:srgbClr val="04428A"/>
            </a:solidFill>
            <a:prstDash val="soli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5" name="矩形 54">
            <a:extLst>
              <a:ext uri="{FF2B5EF4-FFF2-40B4-BE49-F238E27FC236}">
                <a16:creationId xmlns:a16="http://schemas.microsoft.com/office/drawing/2014/main" id="{9C83FD14-13E6-4AF6-AC28-BFF8EC747170}"/>
              </a:ext>
            </a:extLst>
          </p:cNvPr>
          <p:cNvSpPr/>
          <p:nvPr/>
        </p:nvSpPr>
        <p:spPr>
          <a:xfrm>
            <a:off x="8354069" y="2670428"/>
            <a:ext cx="310398" cy="1077218"/>
          </a:xfrm>
          <a:prstGeom prst="rect">
            <a:avLst/>
          </a:prstGeom>
        </p:spPr>
        <p:txBody>
          <a:bodyPr wrap="square">
            <a:spAutoFit/>
          </a:bodyPr>
          <a:lstStyle/>
          <a:p>
            <a:r>
              <a:rPr lang="zh-CN" altLang="en-US" sz="1600" b="1" dirty="0">
                <a:solidFill>
                  <a:srgbClr val="04428A"/>
                </a:solidFill>
              </a:rPr>
              <a:t>仿真测试</a:t>
            </a:r>
            <a:endParaRPr lang="en-US" sz="1600" dirty="0"/>
          </a:p>
        </p:txBody>
      </p:sp>
      <p:sp>
        <p:nvSpPr>
          <p:cNvPr id="56" name="矩形: 圆角 55">
            <a:extLst>
              <a:ext uri="{FF2B5EF4-FFF2-40B4-BE49-F238E27FC236}">
                <a16:creationId xmlns:a16="http://schemas.microsoft.com/office/drawing/2014/main" id="{2E650379-461A-413C-9372-0001F1D96837}"/>
              </a:ext>
            </a:extLst>
          </p:cNvPr>
          <p:cNvSpPr/>
          <p:nvPr/>
        </p:nvSpPr>
        <p:spPr>
          <a:xfrm>
            <a:off x="9362936" y="2979601"/>
            <a:ext cx="2516604" cy="447845"/>
          </a:xfrm>
          <a:prstGeom prst="roundRect">
            <a:avLst/>
          </a:prstGeom>
          <a:noFill/>
          <a:ln w="38100">
            <a:solidFill>
              <a:srgbClr val="B01F24"/>
            </a:solidFill>
            <a:prstDash val="soli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7" name="矩形 56">
            <a:extLst>
              <a:ext uri="{FF2B5EF4-FFF2-40B4-BE49-F238E27FC236}">
                <a16:creationId xmlns:a16="http://schemas.microsoft.com/office/drawing/2014/main" id="{861C2438-FD1F-4AB4-A2C5-BC31C5D0E899}"/>
              </a:ext>
            </a:extLst>
          </p:cNvPr>
          <p:cNvSpPr/>
          <p:nvPr/>
        </p:nvSpPr>
        <p:spPr>
          <a:xfrm>
            <a:off x="9457788" y="3034246"/>
            <a:ext cx="2491744" cy="338554"/>
          </a:xfrm>
          <a:prstGeom prst="rect">
            <a:avLst/>
          </a:prstGeom>
          <a:ln>
            <a:noFill/>
          </a:ln>
        </p:spPr>
        <p:txBody>
          <a:bodyPr wrap="square">
            <a:spAutoFit/>
          </a:bodyPr>
          <a:lstStyle/>
          <a:p>
            <a:r>
              <a:rPr lang="en-US" altLang="zh-CN" sz="1600" b="1" dirty="0">
                <a:solidFill>
                  <a:srgbClr val="B01F24"/>
                </a:solidFill>
              </a:rPr>
              <a:t>DOTS</a:t>
            </a:r>
            <a:r>
              <a:rPr lang="zh-CN" altLang="en-US" sz="1600" b="1" dirty="0">
                <a:solidFill>
                  <a:srgbClr val="B01F24"/>
                </a:solidFill>
              </a:rPr>
              <a:t>协议实现的有效性</a:t>
            </a:r>
            <a:endParaRPr lang="en-US" sz="1600" dirty="0"/>
          </a:p>
        </p:txBody>
      </p:sp>
      <p:sp>
        <p:nvSpPr>
          <p:cNvPr id="58" name="箭头: V 形 57">
            <a:extLst>
              <a:ext uri="{FF2B5EF4-FFF2-40B4-BE49-F238E27FC236}">
                <a16:creationId xmlns:a16="http://schemas.microsoft.com/office/drawing/2014/main" id="{76B95630-58B6-424C-949E-6B9B40B6AD4E}"/>
              </a:ext>
            </a:extLst>
          </p:cNvPr>
          <p:cNvSpPr/>
          <p:nvPr/>
        </p:nvSpPr>
        <p:spPr>
          <a:xfrm>
            <a:off x="8928297" y="3051310"/>
            <a:ext cx="278724" cy="306937"/>
          </a:xfrm>
          <a:prstGeom prst="chevron">
            <a:avLst/>
          </a:prstGeom>
          <a:solidFill>
            <a:srgbClr val="04428A"/>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59" name="矩形: 圆角 58">
            <a:extLst>
              <a:ext uri="{FF2B5EF4-FFF2-40B4-BE49-F238E27FC236}">
                <a16:creationId xmlns:a16="http://schemas.microsoft.com/office/drawing/2014/main" id="{D6F31444-FD22-4FEB-9691-9C631BD2F1CB}"/>
              </a:ext>
            </a:extLst>
          </p:cNvPr>
          <p:cNvSpPr/>
          <p:nvPr/>
        </p:nvSpPr>
        <p:spPr>
          <a:xfrm>
            <a:off x="8359586" y="4353626"/>
            <a:ext cx="386024" cy="1367799"/>
          </a:xfrm>
          <a:prstGeom prst="roundRect">
            <a:avLst/>
          </a:prstGeom>
          <a:noFill/>
          <a:ln w="38100">
            <a:solidFill>
              <a:srgbClr val="04428A"/>
            </a:solidFill>
            <a:prstDash val="soli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0" name="矩形 59">
            <a:extLst>
              <a:ext uri="{FF2B5EF4-FFF2-40B4-BE49-F238E27FC236}">
                <a16:creationId xmlns:a16="http://schemas.microsoft.com/office/drawing/2014/main" id="{647E2C9A-D593-4606-B658-A5ED21B5C8B7}"/>
              </a:ext>
            </a:extLst>
          </p:cNvPr>
          <p:cNvSpPr/>
          <p:nvPr/>
        </p:nvSpPr>
        <p:spPr>
          <a:xfrm>
            <a:off x="8359586" y="4397986"/>
            <a:ext cx="310398" cy="1323439"/>
          </a:xfrm>
          <a:prstGeom prst="rect">
            <a:avLst/>
          </a:prstGeom>
        </p:spPr>
        <p:txBody>
          <a:bodyPr wrap="square">
            <a:spAutoFit/>
          </a:bodyPr>
          <a:lstStyle/>
          <a:p>
            <a:r>
              <a:rPr lang="zh-CN" altLang="en-US" sz="1600" b="1" dirty="0">
                <a:solidFill>
                  <a:srgbClr val="04428A"/>
                </a:solidFill>
              </a:rPr>
              <a:t>开发板测试</a:t>
            </a:r>
            <a:endParaRPr lang="en-US" sz="1600" dirty="0"/>
          </a:p>
        </p:txBody>
      </p:sp>
      <p:sp>
        <p:nvSpPr>
          <p:cNvPr id="61" name="矩形: 圆角 60">
            <a:extLst>
              <a:ext uri="{FF2B5EF4-FFF2-40B4-BE49-F238E27FC236}">
                <a16:creationId xmlns:a16="http://schemas.microsoft.com/office/drawing/2014/main" id="{F03C9D41-B98A-4036-BAD7-F7ABC3616D0B}"/>
              </a:ext>
            </a:extLst>
          </p:cNvPr>
          <p:cNvSpPr/>
          <p:nvPr/>
        </p:nvSpPr>
        <p:spPr>
          <a:xfrm>
            <a:off x="9368453" y="4774996"/>
            <a:ext cx="2516604" cy="447845"/>
          </a:xfrm>
          <a:prstGeom prst="roundRect">
            <a:avLst/>
          </a:prstGeom>
          <a:noFill/>
          <a:ln w="38100">
            <a:solidFill>
              <a:srgbClr val="B01F24"/>
            </a:solidFill>
            <a:prstDash val="soli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2" name="矩形 61">
            <a:extLst>
              <a:ext uri="{FF2B5EF4-FFF2-40B4-BE49-F238E27FC236}">
                <a16:creationId xmlns:a16="http://schemas.microsoft.com/office/drawing/2014/main" id="{FEEAE8C7-1953-4886-ACDA-CE4FA252AEDB}"/>
              </a:ext>
            </a:extLst>
          </p:cNvPr>
          <p:cNvSpPr/>
          <p:nvPr/>
        </p:nvSpPr>
        <p:spPr>
          <a:xfrm>
            <a:off x="9362936" y="4838877"/>
            <a:ext cx="2681449" cy="338554"/>
          </a:xfrm>
          <a:prstGeom prst="rect">
            <a:avLst/>
          </a:prstGeom>
          <a:ln>
            <a:noFill/>
          </a:ln>
        </p:spPr>
        <p:txBody>
          <a:bodyPr wrap="square">
            <a:spAutoFit/>
          </a:bodyPr>
          <a:lstStyle/>
          <a:p>
            <a:r>
              <a:rPr lang="zh-CN" altLang="en-US" sz="1600" b="1" dirty="0">
                <a:solidFill>
                  <a:srgbClr val="B01F24"/>
                </a:solidFill>
              </a:rPr>
              <a:t>嵌入式</a:t>
            </a:r>
            <a:r>
              <a:rPr lang="en-US" altLang="zh-CN" sz="1600" b="1" dirty="0">
                <a:solidFill>
                  <a:srgbClr val="B01F24"/>
                </a:solidFill>
              </a:rPr>
              <a:t>Linux</a:t>
            </a:r>
            <a:r>
              <a:rPr lang="zh-CN" altLang="en-US" sz="1600" b="1" dirty="0">
                <a:solidFill>
                  <a:srgbClr val="B01F24"/>
                </a:solidFill>
              </a:rPr>
              <a:t>中的运行性能</a:t>
            </a:r>
            <a:endParaRPr lang="en-US" sz="1600" dirty="0"/>
          </a:p>
        </p:txBody>
      </p:sp>
      <p:sp>
        <p:nvSpPr>
          <p:cNvPr id="64" name="箭头: V 形 63">
            <a:extLst>
              <a:ext uri="{FF2B5EF4-FFF2-40B4-BE49-F238E27FC236}">
                <a16:creationId xmlns:a16="http://schemas.microsoft.com/office/drawing/2014/main" id="{42FAE0B9-C876-410D-9D18-5318FCDDF0E3}"/>
              </a:ext>
            </a:extLst>
          </p:cNvPr>
          <p:cNvSpPr/>
          <p:nvPr/>
        </p:nvSpPr>
        <p:spPr>
          <a:xfrm>
            <a:off x="8933814" y="4846705"/>
            <a:ext cx="278724" cy="306937"/>
          </a:xfrm>
          <a:prstGeom prst="chevron">
            <a:avLst/>
          </a:prstGeom>
          <a:solidFill>
            <a:srgbClr val="04428A"/>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65" name="矩形 64">
            <a:extLst>
              <a:ext uri="{FF2B5EF4-FFF2-40B4-BE49-F238E27FC236}">
                <a16:creationId xmlns:a16="http://schemas.microsoft.com/office/drawing/2014/main" id="{C649E7ED-1E14-413F-AF71-EC8EAB63E7AF}"/>
              </a:ext>
            </a:extLst>
          </p:cNvPr>
          <p:cNvSpPr/>
          <p:nvPr/>
        </p:nvSpPr>
        <p:spPr>
          <a:xfrm>
            <a:off x="5714603" y="4590210"/>
            <a:ext cx="1865545" cy="338554"/>
          </a:xfrm>
          <a:prstGeom prst="rect">
            <a:avLst/>
          </a:prstGeom>
          <a:ln>
            <a:noFill/>
          </a:ln>
        </p:spPr>
        <p:txBody>
          <a:bodyPr wrap="square">
            <a:spAutoFit/>
          </a:bodyPr>
          <a:lstStyle/>
          <a:p>
            <a:r>
              <a:rPr lang="zh-CN" altLang="en-US" sz="1600" b="1" dirty="0">
                <a:solidFill>
                  <a:srgbClr val="B01F24"/>
                </a:solidFill>
              </a:rPr>
              <a:t>优化时间性能</a:t>
            </a:r>
            <a:endParaRPr lang="en-US" sz="1600" b="1" dirty="0">
              <a:solidFill>
                <a:srgbClr val="B01F24"/>
              </a:solidFill>
            </a:endParaRPr>
          </a:p>
        </p:txBody>
      </p:sp>
    </p:spTree>
    <p:extLst>
      <p:ext uri="{BB962C8B-B14F-4D97-AF65-F5344CB8AC3E}">
        <p14:creationId xmlns:p14="http://schemas.microsoft.com/office/powerpoint/2010/main" val="499985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FC0FC0D4-A6C8-47E8-BAA5-715B9C028EB2}"/>
              </a:ext>
            </a:extLst>
          </p:cNvPr>
          <p:cNvGrpSpPr/>
          <p:nvPr/>
        </p:nvGrpSpPr>
        <p:grpSpPr>
          <a:xfrm>
            <a:off x="7027667" y="537616"/>
            <a:ext cx="6961907" cy="7021575"/>
            <a:chOff x="4038600" y="2259880"/>
            <a:chExt cx="2647060" cy="2669747"/>
          </a:xfrm>
          <a:solidFill>
            <a:srgbClr val="A6A6A6">
              <a:alpha val="20000"/>
            </a:srgbClr>
          </a:solidFill>
        </p:grpSpPr>
        <p:sp>
          <p:nvSpPr>
            <p:cNvPr id="7" name="Freeform 105">
              <a:extLst>
                <a:ext uri="{FF2B5EF4-FFF2-40B4-BE49-F238E27FC236}">
                  <a16:creationId xmlns:a16="http://schemas.microsoft.com/office/drawing/2014/main" id="{28AF72BC-74AD-45B4-8F05-BA6B70D9F02D}"/>
                </a:ext>
              </a:extLst>
            </p:cNvPr>
            <p:cNvSpPr>
              <a:spLocks noEditPoints="1"/>
            </p:cNvSpPr>
            <p:nvPr userDrawn="1"/>
          </p:nvSpPr>
          <p:spPr bwMode="auto">
            <a:xfrm>
              <a:off x="4038600" y="2259880"/>
              <a:ext cx="2647060" cy="2669747"/>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8" name="Freeform 106">
              <a:extLst>
                <a:ext uri="{FF2B5EF4-FFF2-40B4-BE49-F238E27FC236}">
                  <a16:creationId xmlns:a16="http://schemas.microsoft.com/office/drawing/2014/main" id="{555ED1DD-D4F5-46C3-B866-E59F33712323}"/>
                </a:ext>
              </a:extLst>
            </p:cNvPr>
            <p:cNvSpPr>
              <a:spLocks/>
            </p:cNvSpPr>
            <p:nvPr userDrawn="1"/>
          </p:nvSpPr>
          <p:spPr bwMode="auto">
            <a:xfrm>
              <a:off x="4636079" y="2857359"/>
              <a:ext cx="1459664" cy="130840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9" name="Freeform 107">
              <a:extLst>
                <a:ext uri="{FF2B5EF4-FFF2-40B4-BE49-F238E27FC236}">
                  <a16:creationId xmlns:a16="http://schemas.microsoft.com/office/drawing/2014/main" id="{AA90CDC0-0076-4B09-AFB0-D265A2CCC99D}"/>
                </a:ext>
              </a:extLst>
            </p:cNvPr>
            <p:cNvSpPr>
              <a:spLocks/>
            </p:cNvSpPr>
            <p:nvPr userDrawn="1"/>
          </p:nvSpPr>
          <p:spPr bwMode="auto">
            <a:xfrm>
              <a:off x="4174734" y="3825426"/>
              <a:ext cx="302521" cy="219328"/>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0" name="Freeform 108">
              <a:extLst>
                <a:ext uri="{FF2B5EF4-FFF2-40B4-BE49-F238E27FC236}">
                  <a16:creationId xmlns:a16="http://schemas.microsoft.com/office/drawing/2014/main" id="{3EE14156-837C-44BA-ACC8-01623B20DD6E}"/>
                </a:ext>
              </a:extLst>
            </p:cNvPr>
            <p:cNvSpPr>
              <a:spLocks/>
            </p:cNvSpPr>
            <p:nvPr userDrawn="1"/>
          </p:nvSpPr>
          <p:spPr bwMode="auto">
            <a:xfrm>
              <a:off x="4265491" y="3984249"/>
              <a:ext cx="287395" cy="234454"/>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1" name="Freeform 109">
              <a:extLst>
                <a:ext uri="{FF2B5EF4-FFF2-40B4-BE49-F238E27FC236}">
                  <a16:creationId xmlns:a16="http://schemas.microsoft.com/office/drawing/2014/main" id="{86E332B9-0744-461B-B817-F3E69A78F0BC}"/>
                </a:ext>
              </a:extLst>
            </p:cNvPr>
            <p:cNvSpPr>
              <a:spLocks/>
            </p:cNvSpPr>
            <p:nvPr userDrawn="1"/>
          </p:nvSpPr>
          <p:spPr bwMode="auto">
            <a:xfrm>
              <a:off x="4348684" y="4120384"/>
              <a:ext cx="287395" cy="249580"/>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2" name="Freeform 110">
              <a:extLst>
                <a:ext uri="{FF2B5EF4-FFF2-40B4-BE49-F238E27FC236}">
                  <a16:creationId xmlns:a16="http://schemas.microsoft.com/office/drawing/2014/main" id="{E396D3E2-4CBF-4F42-821E-440470D12688}"/>
                </a:ext>
              </a:extLst>
            </p:cNvPr>
            <p:cNvSpPr>
              <a:spLocks/>
            </p:cNvSpPr>
            <p:nvPr userDrawn="1"/>
          </p:nvSpPr>
          <p:spPr bwMode="auto">
            <a:xfrm>
              <a:off x="4583138" y="4332148"/>
              <a:ext cx="181513" cy="219328"/>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3" name="Freeform 111">
              <a:extLst>
                <a:ext uri="{FF2B5EF4-FFF2-40B4-BE49-F238E27FC236}">
                  <a16:creationId xmlns:a16="http://schemas.microsoft.com/office/drawing/2014/main" id="{9C971085-45ED-433E-80F0-37B3662B8494}"/>
                </a:ext>
              </a:extLst>
            </p:cNvPr>
            <p:cNvSpPr>
              <a:spLocks noEditPoints="1"/>
            </p:cNvSpPr>
            <p:nvPr userDrawn="1"/>
          </p:nvSpPr>
          <p:spPr bwMode="auto">
            <a:xfrm>
              <a:off x="4643642" y="4392652"/>
              <a:ext cx="219328" cy="264706"/>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4" name="Freeform 112">
              <a:extLst>
                <a:ext uri="{FF2B5EF4-FFF2-40B4-BE49-F238E27FC236}">
                  <a16:creationId xmlns:a16="http://schemas.microsoft.com/office/drawing/2014/main" id="{11025A9F-5DCF-4A13-A4B0-D422B1334C5F}"/>
                </a:ext>
              </a:extLst>
            </p:cNvPr>
            <p:cNvSpPr>
              <a:spLocks/>
            </p:cNvSpPr>
            <p:nvPr userDrawn="1"/>
          </p:nvSpPr>
          <p:spPr bwMode="auto">
            <a:xfrm>
              <a:off x="4794903" y="4438031"/>
              <a:ext cx="242017" cy="294958"/>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5" name="Freeform 113">
              <a:extLst>
                <a:ext uri="{FF2B5EF4-FFF2-40B4-BE49-F238E27FC236}">
                  <a16:creationId xmlns:a16="http://schemas.microsoft.com/office/drawing/2014/main" id="{78B08F5A-3537-4369-8A77-CCB172E924F5}"/>
                </a:ext>
              </a:extLst>
            </p:cNvPr>
            <p:cNvSpPr>
              <a:spLocks/>
            </p:cNvSpPr>
            <p:nvPr userDrawn="1"/>
          </p:nvSpPr>
          <p:spPr bwMode="auto">
            <a:xfrm>
              <a:off x="4983978" y="4506098"/>
              <a:ext cx="173950" cy="272269"/>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6" name="Freeform 114">
              <a:extLst>
                <a:ext uri="{FF2B5EF4-FFF2-40B4-BE49-F238E27FC236}">
                  <a16:creationId xmlns:a16="http://schemas.microsoft.com/office/drawing/2014/main" id="{089965BE-4DD1-4D4B-A00B-645C37FD3112}"/>
                </a:ext>
              </a:extLst>
            </p:cNvPr>
            <p:cNvSpPr>
              <a:spLocks/>
            </p:cNvSpPr>
            <p:nvPr userDrawn="1"/>
          </p:nvSpPr>
          <p:spPr bwMode="auto">
            <a:xfrm>
              <a:off x="5301626" y="4543913"/>
              <a:ext cx="143698" cy="249580"/>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7" name="Freeform 115">
              <a:extLst>
                <a:ext uri="{FF2B5EF4-FFF2-40B4-BE49-F238E27FC236}">
                  <a16:creationId xmlns:a16="http://schemas.microsoft.com/office/drawing/2014/main" id="{8227C96E-6BD5-4475-8005-B8CAA5FB5806}"/>
                </a:ext>
              </a:extLst>
            </p:cNvPr>
            <p:cNvSpPr>
              <a:spLocks/>
            </p:cNvSpPr>
            <p:nvPr userDrawn="1"/>
          </p:nvSpPr>
          <p:spPr bwMode="auto">
            <a:xfrm>
              <a:off x="5460449" y="4521224"/>
              <a:ext cx="158824" cy="272269"/>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8" name="Freeform 116">
              <a:extLst>
                <a:ext uri="{FF2B5EF4-FFF2-40B4-BE49-F238E27FC236}">
                  <a16:creationId xmlns:a16="http://schemas.microsoft.com/office/drawing/2014/main" id="{6C4E3717-FE2A-4B72-9CC7-785BD14208DF}"/>
                </a:ext>
              </a:extLst>
            </p:cNvPr>
            <p:cNvSpPr>
              <a:spLocks/>
            </p:cNvSpPr>
            <p:nvPr userDrawn="1"/>
          </p:nvSpPr>
          <p:spPr bwMode="auto">
            <a:xfrm>
              <a:off x="5611710" y="4506098"/>
              <a:ext cx="105882" cy="249580"/>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19" name="Freeform 117">
              <a:extLst>
                <a:ext uri="{FF2B5EF4-FFF2-40B4-BE49-F238E27FC236}">
                  <a16:creationId xmlns:a16="http://schemas.microsoft.com/office/drawing/2014/main" id="{9E32D77F-1324-4524-B3A8-45B1ADF3999E}"/>
                </a:ext>
              </a:extLst>
            </p:cNvPr>
            <p:cNvSpPr>
              <a:spLocks/>
            </p:cNvSpPr>
            <p:nvPr userDrawn="1"/>
          </p:nvSpPr>
          <p:spPr bwMode="auto">
            <a:xfrm>
              <a:off x="5664651" y="4438031"/>
              <a:ext cx="173950" cy="279832"/>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0" name="Freeform 118">
              <a:extLst>
                <a:ext uri="{FF2B5EF4-FFF2-40B4-BE49-F238E27FC236}">
                  <a16:creationId xmlns:a16="http://schemas.microsoft.com/office/drawing/2014/main" id="{B92D7ED2-8767-4396-BBFE-802874493C1D}"/>
                </a:ext>
              </a:extLst>
            </p:cNvPr>
            <p:cNvSpPr>
              <a:spLocks/>
            </p:cNvSpPr>
            <p:nvPr userDrawn="1"/>
          </p:nvSpPr>
          <p:spPr bwMode="auto">
            <a:xfrm>
              <a:off x="5808348" y="4369963"/>
              <a:ext cx="249580" cy="287395"/>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1" name="Freeform 119">
              <a:extLst>
                <a:ext uri="{FF2B5EF4-FFF2-40B4-BE49-F238E27FC236}">
                  <a16:creationId xmlns:a16="http://schemas.microsoft.com/office/drawing/2014/main" id="{57BDD39D-0358-4557-B69C-BCC39BAC0CED}"/>
                </a:ext>
              </a:extLst>
            </p:cNvPr>
            <p:cNvSpPr>
              <a:spLocks noEditPoints="1"/>
            </p:cNvSpPr>
            <p:nvPr userDrawn="1"/>
          </p:nvSpPr>
          <p:spPr bwMode="auto">
            <a:xfrm>
              <a:off x="5936920" y="4309459"/>
              <a:ext cx="257143" cy="257143"/>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2" name="Freeform 120">
              <a:extLst>
                <a:ext uri="{FF2B5EF4-FFF2-40B4-BE49-F238E27FC236}">
                  <a16:creationId xmlns:a16="http://schemas.microsoft.com/office/drawing/2014/main" id="{820FD44A-13EC-4742-8277-D1F180503FBD}"/>
                </a:ext>
              </a:extLst>
            </p:cNvPr>
            <p:cNvSpPr>
              <a:spLocks/>
            </p:cNvSpPr>
            <p:nvPr userDrawn="1"/>
          </p:nvSpPr>
          <p:spPr bwMode="auto">
            <a:xfrm>
              <a:off x="6073054" y="4196014"/>
              <a:ext cx="257143" cy="219328"/>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3" name="Freeform 121">
              <a:extLst>
                <a:ext uri="{FF2B5EF4-FFF2-40B4-BE49-F238E27FC236}">
                  <a16:creationId xmlns:a16="http://schemas.microsoft.com/office/drawing/2014/main" id="{9E749348-2825-40A5-B7B0-609CF8A67C01}"/>
                </a:ext>
              </a:extLst>
            </p:cNvPr>
            <p:cNvSpPr>
              <a:spLocks/>
            </p:cNvSpPr>
            <p:nvPr userDrawn="1"/>
          </p:nvSpPr>
          <p:spPr bwMode="auto">
            <a:xfrm>
              <a:off x="6156248" y="4120384"/>
              <a:ext cx="234454" cy="158823"/>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4" name="Freeform 122">
              <a:extLst>
                <a:ext uri="{FF2B5EF4-FFF2-40B4-BE49-F238E27FC236}">
                  <a16:creationId xmlns:a16="http://schemas.microsoft.com/office/drawing/2014/main" id="{1DC751F0-0896-4151-B7A2-B0F378660CA6}"/>
                </a:ext>
              </a:extLst>
            </p:cNvPr>
            <p:cNvSpPr>
              <a:spLocks/>
            </p:cNvSpPr>
            <p:nvPr userDrawn="1"/>
          </p:nvSpPr>
          <p:spPr bwMode="auto">
            <a:xfrm>
              <a:off x="6194063" y="3953997"/>
              <a:ext cx="272269" cy="211765"/>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5" name="Freeform 123">
              <a:extLst>
                <a:ext uri="{FF2B5EF4-FFF2-40B4-BE49-F238E27FC236}">
                  <a16:creationId xmlns:a16="http://schemas.microsoft.com/office/drawing/2014/main" id="{3EE365C9-7D45-40FB-8058-815261354EF2}"/>
                </a:ext>
              </a:extLst>
            </p:cNvPr>
            <p:cNvSpPr>
              <a:spLocks/>
            </p:cNvSpPr>
            <p:nvPr userDrawn="1"/>
          </p:nvSpPr>
          <p:spPr bwMode="auto">
            <a:xfrm>
              <a:off x="6254567" y="3810300"/>
              <a:ext cx="272269" cy="173950"/>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6" name="Freeform 124">
              <a:extLst>
                <a:ext uri="{FF2B5EF4-FFF2-40B4-BE49-F238E27FC236}">
                  <a16:creationId xmlns:a16="http://schemas.microsoft.com/office/drawing/2014/main" id="{8F1B158D-0305-4549-BBB5-AB037C5C0CC3}"/>
                </a:ext>
              </a:extLst>
            </p:cNvPr>
            <p:cNvSpPr>
              <a:spLocks/>
            </p:cNvSpPr>
            <p:nvPr userDrawn="1"/>
          </p:nvSpPr>
          <p:spPr bwMode="auto">
            <a:xfrm>
              <a:off x="4462130" y="4286770"/>
              <a:ext cx="257143" cy="189076"/>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7" name="Freeform 125">
              <a:extLst>
                <a:ext uri="{FF2B5EF4-FFF2-40B4-BE49-F238E27FC236}">
                  <a16:creationId xmlns:a16="http://schemas.microsoft.com/office/drawing/2014/main" id="{CF436B79-3B5C-413F-821E-99DE9695DD4E}"/>
                </a:ext>
              </a:extLst>
            </p:cNvPr>
            <p:cNvSpPr>
              <a:spLocks noEditPoints="1"/>
            </p:cNvSpPr>
            <p:nvPr userDrawn="1"/>
          </p:nvSpPr>
          <p:spPr bwMode="auto">
            <a:xfrm>
              <a:off x="4938600" y="4203577"/>
              <a:ext cx="801681" cy="249580"/>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8" name="Freeform 126">
              <a:extLst>
                <a:ext uri="{FF2B5EF4-FFF2-40B4-BE49-F238E27FC236}">
                  <a16:creationId xmlns:a16="http://schemas.microsoft.com/office/drawing/2014/main" id="{59AF04A9-8673-4008-96E8-B5725D7279ED}"/>
                </a:ext>
              </a:extLst>
            </p:cNvPr>
            <p:cNvSpPr>
              <a:spLocks/>
            </p:cNvSpPr>
            <p:nvPr userDrawn="1"/>
          </p:nvSpPr>
          <p:spPr bwMode="auto">
            <a:xfrm>
              <a:off x="5778096" y="2774166"/>
              <a:ext cx="105882" cy="105882"/>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29" name="Freeform 127">
              <a:extLst>
                <a:ext uri="{FF2B5EF4-FFF2-40B4-BE49-F238E27FC236}">
                  <a16:creationId xmlns:a16="http://schemas.microsoft.com/office/drawing/2014/main" id="{6AE58532-4864-407E-BB00-8F9393BB9FF9}"/>
                </a:ext>
              </a:extLst>
            </p:cNvPr>
            <p:cNvSpPr>
              <a:spLocks/>
            </p:cNvSpPr>
            <p:nvPr userDrawn="1"/>
          </p:nvSpPr>
          <p:spPr bwMode="auto">
            <a:xfrm>
              <a:off x="5505827" y="2456519"/>
              <a:ext cx="385714" cy="340336"/>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0" name="Freeform 128">
              <a:extLst>
                <a:ext uri="{FF2B5EF4-FFF2-40B4-BE49-F238E27FC236}">
                  <a16:creationId xmlns:a16="http://schemas.microsoft.com/office/drawing/2014/main" id="{60554049-1FD6-4DF7-9E9B-F40553943299}"/>
                </a:ext>
              </a:extLst>
            </p:cNvPr>
            <p:cNvSpPr>
              <a:spLocks/>
            </p:cNvSpPr>
            <p:nvPr userDrawn="1"/>
          </p:nvSpPr>
          <p:spPr bwMode="auto">
            <a:xfrm>
              <a:off x="4862970" y="2668283"/>
              <a:ext cx="151261" cy="310084"/>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1" name="Freeform 129">
              <a:extLst>
                <a:ext uri="{FF2B5EF4-FFF2-40B4-BE49-F238E27FC236}">
                  <a16:creationId xmlns:a16="http://schemas.microsoft.com/office/drawing/2014/main" id="{C906261C-00D4-4ED2-98D5-735DA100347C}"/>
                </a:ext>
              </a:extLst>
            </p:cNvPr>
            <p:cNvSpPr>
              <a:spLocks/>
            </p:cNvSpPr>
            <p:nvPr userDrawn="1"/>
          </p:nvSpPr>
          <p:spPr bwMode="auto">
            <a:xfrm>
              <a:off x="5067172" y="2592653"/>
              <a:ext cx="121008" cy="121008"/>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2" name="Freeform 130">
              <a:extLst>
                <a:ext uri="{FF2B5EF4-FFF2-40B4-BE49-F238E27FC236}">
                  <a16:creationId xmlns:a16="http://schemas.microsoft.com/office/drawing/2014/main" id="{0CB271BF-2A22-44DA-800A-429D5D2C6B08}"/>
                </a:ext>
              </a:extLst>
            </p:cNvPr>
            <p:cNvSpPr>
              <a:spLocks/>
            </p:cNvSpPr>
            <p:nvPr userDrawn="1"/>
          </p:nvSpPr>
          <p:spPr bwMode="auto">
            <a:xfrm>
              <a:off x="4855407" y="2638031"/>
              <a:ext cx="90756" cy="105882"/>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3" name="Freeform 131">
              <a:extLst>
                <a:ext uri="{FF2B5EF4-FFF2-40B4-BE49-F238E27FC236}">
                  <a16:creationId xmlns:a16="http://schemas.microsoft.com/office/drawing/2014/main" id="{BD2BA7E8-05E4-4120-9C5F-584470625315}"/>
                </a:ext>
              </a:extLst>
            </p:cNvPr>
            <p:cNvSpPr>
              <a:spLocks/>
            </p:cNvSpPr>
            <p:nvPr userDrawn="1"/>
          </p:nvSpPr>
          <p:spPr bwMode="auto">
            <a:xfrm>
              <a:off x="5029357" y="2471645"/>
              <a:ext cx="143698" cy="158823"/>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4" name="Freeform 132">
              <a:extLst>
                <a:ext uri="{FF2B5EF4-FFF2-40B4-BE49-F238E27FC236}">
                  <a16:creationId xmlns:a16="http://schemas.microsoft.com/office/drawing/2014/main" id="{1C9E3483-E531-4A2E-A483-890336EC3C6A}"/>
                </a:ext>
              </a:extLst>
            </p:cNvPr>
            <p:cNvSpPr>
              <a:spLocks/>
            </p:cNvSpPr>
            <p:nvPr userDrawn="1"/>
          </p:nvSpPr>
          <p:spPr bwMode="auto">
            <a:xfrm>
              <a:off x="4855407" y="2509460"/>
              <a:ext cx="90756" cy="98319"/>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5" name="Freeform 133">
              <a:extLst>
                <a:ext uri="{FF2B5EF4-FFF2-40B4-BE49-F238E27FC236}">
                  <a16:creationId xmlns:a16="http://schemas.microsoft.com/office/drawing/2014/main" id="{D4A49A8A-265A-4BC5-AE78-7593A9D0BF3F}"/>
                </a:ext>
              </a:extLst>
            </p:cNvPr>
            <p:cNvSpPr>
              <a:spLocks/>
            </p:cNvSpPr>
            <p:nvPr userDrawn="1"/>
          </p:nvSpPr>
          <p:spPr bwMode="auto">
            <a:xfrm>
              <a:off x="4356247" y="2880048"/>
              <a:ext cx="355462" cy="627731"/>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6" name="Freeform 134">
              <a:extLst>
                <a:ext uri="{FF2B5EF4-FFF2-40B4-BE49-F238E27FC236}">
                  <a16:creationId xmlns:a16="http://schemas.microsoft.com/office/drawing/2014/main" id="{11885A49-A514-42B4-BAB9-016AE0BD009C}"/>
                </a:ext>
              </a:extLst>
            </p:cNvPr>
            <p:cNvSpPr>
              <a:spLocks/>
            </p:cNvSpPr>
            <p:nvPr userDrawn="1"/>
          </p:nvSpPr>
          <p:spPr bwMode="auto">
            <a:xfrm>
              <a:off x="4303306" y="3235510"/>
              <a:ext cx="98319" cy="83193"/>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7" name="Freeform 135">
              <a:extLst>
                <a:ext uri="{FF2B5EF4-FFF2-40B4-BE49-F238E27FC236}">
                  <a16:creationId xmlns:a16="http://schemas.microsoft.com/office/drawing/2014/main" id="{9732A052-027D-4794-92BF-30F2F73DE904}"/>
                </a:ext>
              </a:extLst>
            </p:cNvPr>
            <p:cNvSpPr>
              <a:spLocks/>
            </p:cNvSpPr>
            <p:nvPr userDrawn="1"/>
          </p:nvSpPr>
          <p:spPr bwMode="auto">
            <a:xfrm>
              <a:off x="4212550" y="3137191"/>
              <a:ext cx="105882" cy="98319"/>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8" name="Freeform 136">
              <a:extLst>
                <a:ext uri="{FF2B5EF4-FFF2-40B4-BE49-F238E27FC236}">
                  <a16:creationId xmlns:a16="http://schemas.microsoft.com/office/drawing/2014/main" id="{2C7F9013-DA77-4B30-8DBD-3C45DE3E89C4}"/>
                </a:ext>
              </a:extLst>
            </p:cNvPr>
            <p:cNvSpPr>
              <a:spLocks/>
            </p:cNvSpPr>
            <p:nvPr userDrawn="1"/>
          </p:nvSpPr>
          <p:spPr bwMode="auto">
            <a:xfrm>
              <a:off x="4749525" y="3212821"/>
              <a:ext cx="1232773" cy="1066386"/>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39" name="Freeform 137">
              <a:extLst>
                <a:ext uri="{FF2B5EF4-FFF2-40B4-BE49-F238E27FC236}">
                  <a16:creationId xmlns:a16="http://schemas.microsoft.com/office/drawing/2014/main" id="{BC9E6D63-1670-4E0B-8723-DAA70F35A435}"/>
                </a:ext>
              </a:extLst>
            </p:cNvPr>
            <p:cNvSpPr>
              <a:spLocks noEditPoints="1"/>
            </p:cNvSpPr>
            <p:nvPr userDrawn="1"/>
          </p:nvSpPr>
          <p:spPr bwMode="auto">
            <a:xfrm>
              <a:off x="6004987" y="2993493"/>
              <a:ext cx="484034" cy="325210"/>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40" name="Freeform 138">
              <a:extLst>
                <a:ext uri="{FF2B5EF4-FFF2-40B4-BE49-F238E27FC236}">
                  <a16:creationId xmlns:a16="http://schemas.microsoft.com/office/drawing/2014/main" id="{142B2C2C-18C5-403A-B49B-991B4F131D2E}"/>
                </a:ext>
              </a:extLst>
            </p:cNvPr>
            <p:cNvSpPr>
              <a:spLocks/>
            </p:cNvSpPr>
            <p:nvPr userDrawn="1"/>
          </p:nvSpPr>
          <p:spPr bwMode="auto">
            <a:xfrm>
              <a:off x="6194063" y="2940552"/>
              <a:ext cx="75630" cy="143697"/>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41" name="Freeform 139">
              <a:extLst>
                <a:ext uri="{FF2B5EF4-FFF2-40B4-BE49-F238E27FC236}">
                  <a16:creationId xmlns:a16="http://schemas.microsoft.com/office/drawing/2014/main" id="{FEB5C345-8555-4F14-9331-547B2C4B1A85}"/>
                </a:ext>
              </a:extLst>
            </p:cNvPr>
            <p:cNvSpPr>
              <a:spLocks/>
            </p:cNvSpPr>
            <p:nvPr userDrawn="1"/>
          </p:nvSpPr>
          <p:spPr bwMode="auto">
            <a:xfrm>
              <a:off x="6194063" y="2940552"/>
              <a:ext cx="75630" cy="143697"/>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42" name="Freeform 140">
              <a:extLst>
                <a:ext uri="{FF2B5EF4-FFF2-40B4-BE49-F238E27FC236}">
                  <a16:creationId xmlns:a16="http://schemas.microsoft.com/office/drawing/2014/main" id="{9F7452C2-8B11-4BFA-AC07-2FCA0BC4A471}"/>
                </a:ext>
              </a:extLst>
            </p:cNvPr>
            <p:cNvSpPr>
              <a:spLocks/>
            </p:cNvSpPr>
            <p:nvPr userDrawn="1"/>
          </p:nvSpPr>
          <p:spPr bwMode="auto">
            <a:xfrm>
              <a:off x="6118433" y="2993493"/>
              <a:ext cx="52941" cy="68067"/>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sp>
          <p:nvSpPr>
            <p:cNvPr id="43" name="Freeform 141">
              <a:extLst>
                <a:ext uri="{FF2B5EF4-FFF2-40B4-BE49-F238E27FC236}">
                  <a16:creationId xmlns:a16="http://schemas.microsoft.com/office/drawing/2014/main" id="{3F856165-DA70-4184-B7B4-1DA197AB4E93}"/>
                </a:ext>
              </a:extLst>
            </p:cNvPr>
            <p:cNvSpPr>
              <a:spLocks/>
            </p:cNvSpPr>
            <p:nvPr userDrawn="1"/>
          </p:nvSpPr>
          <p:spPr bwMode="auto">
            <a:xfrm>
              <a:off x="6118433" y="2993493"/>
              <a:ext cx="52941" cy="68067"/>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20000"/>
                </a:lnSpc>
                <a:spcBef>
                  <a:spcPts val="0"/>
                </a:spcBef>
                <a:spcAft>
                  <a:spcPts val="100"/>
                </a:spcAft>
                <a:buClrTx/>
                <a:buSzTx/>
                <a:buFontTx/>
                <a:buNone/>
                <a:tabLst/>
                <a:defRPr/>
              </a:pPr>
              <a:endParaRPr kumimoji="0" lang="zh-CN" altLang="en-US" sz="1800" b="0" i="0" u="none" strike="noStrike" kern="1200" cap="none" spc="0" normalizeH="0" baseline="0" noProof="0">
                <a:ln>
                  <a:noFill/>
                </a:ln>
                <a:solidFill>
                  <a:srgbClr val="3F3F3F"/>
                </a:solidFill>
                <a:effectLst/>
                <a:uLnTx/>
                <a:uFillTx/>
                <a:latin typeface="Arial"/>
                <a:ea typeface="Microsoft YaHei"/>
                <a:cs typeface="+mn-cs"/>
              </a:endParaRPr>
            </a:p>
          </p:txBody>
        </p:sp>
      </p:grpSp>
      <p:pic>
        <p:nvPicPr>
          <p:cNvPr id="535" name="图片 534">
            <a:extLst>
              <a:ext uri="{FF2B5EF4-FFF2-40B4-BE49-F238E27FC236}">
                <a16:creationId xmlns:a16="http://schemas.microsoft.com/office/drawing/2014/main" id="{27739B89-3186-44AF-8D7B-DE7CA1DA8697}"/>
              </a:ext>
            </a:extLst>
          </p:cNvPr>
          <p:cNvPicPr>
            <a:picLocks noChangeAspect="1"/>
          </p:cNvPicPr>
          <p:nvPr/>
        </p:nvPicPr>
        <p:blipFill>
          <a:blip r:embed="rId3">
            <a:alphaModFix amt="50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133162" y="2934949"/>
            <a:ext cx="5847404" cy="3530228"/>
          </a:xfrm>
          <a:prstGeom prst="rect">
            <a:avLst/>
          </a:prstGeom>
        </p:spPr>
      </p:pic>
      <p:sp>
        <p:nvSpPr>
          <p:cNvPr id="2" name="文本占位符 1">
            <a:extLst>
              <a:ext uri="{FF2B5EF4-FFF2-40B4-BE49-F238E27FC236}">
                <a16:creationId xmlns:a16="http://schemas.microsoft.com/office/drawing/2014/main" id="{6E56B023-BAEC-4FDF-9459-8640F1A2D1D7}"/>
              </a:ext>
            </a:extLst>
          </p:cNvPr>
          <p:cNvSpPr>
            <a:spLocks noGrp="1"/>
          </p:cNvSpPr>
          <p:nvPr>
            <p:ph type="body" sz="quarter" idx="11"/>
          </p:nvPr>
        </p:nvSpPr>
        <p:spPr/>
        <p:txBody>
          <a:bodyPr/>
          <a:lstStyle/>
          <a:p>
            <a:r>
              <a:rPr lang="zh-CN" altLang="en-US" dirty="0"/>
              <a:t>水声通信网络协议框架</a:t>
            </a:r>
          </a:p>
        </p:txBody>
      </p:sp>
      <p:sp>
        <p:nvSpPr>
          <p:cNvPr id="3" name="文本占位符 2">
            <a:extLst>
              <a:ext uri="{FF2B5EF4-FFF2-40B4-BE49-F238E27FC236}">
                <a16:creationId xmlns:a16="http://schemas.microsoft.com/office/drawing/2014/main" id="{450C8098-00DC-45C4-8593-C495AFBF34E3}"/>
              </a:ext>
            </a:extLst>
          </p:cNvPr>
          <p:cNvSpPr>
            <a:spLocks noGrp="1"/>
          </p:cNvSpPr>
          <p:nvPr>
            <p:ph type="body" sz="quarter" idx="4294967295"/>
          </p:nvPr>
        </p:nvSpPr>
        <p:spPr>
          <a:xfrm>
            <a:off x="960840" y="4702089"/>
            <a:ext cx="2743200" cy="617537"/>
          </a:xfrm>
          <a:prstGeom prst="rect">
            <a:avLst/>
          </a:prstGeom>
        </p:spPr>
        <p:txBody>
          <a:bodyPr/>
          <a:lstStyle/>
          <a:p>
            <a:endParaRPr lang="zh-CN" altLang="en-US" dirty="0"/>
          </a:p>
        </p:txBody>
      </p:sp>
      <p:sp>
        <p:nvSpPr>
          <p:cNvPr id="4" name="文本占位符 3">
            <a:extLst>
              <a:ext uri="{FF2B5EF4-FFF2-40B4-BE49-F238E27FC236}">
                <a16:creationId xmlns:a16="http://schemas.microsoft.com/office/drawing/2014/main" id="{E53635C3-3149-4EAC-A798-82D3626BA04F}"/>
              </a:ext>
            </a:extLst>
          </p:cNvPr>
          <p:cNvSpPr>
            <a:spLocks noGrp="1"/>
          </p:cNvSpPr>
          <p:nvPr>
            <p:ph type="body" sz="quarter" idx="15"/>
          </p:nvPr>
        </p:nvSpPr>
        <p:spPr/>
        <p:txBody>
          <a:bodyPr/>
          <a:lstStyle/>
          <a:p>
            <a:r>
              <a:rPr lang="en-US" altLang="zh-CN" dirty="0"/>
              <a:t>03</a:t>
            </a:r>
            <a:endParaRPr lang="zh-CN" altLang="en-US" dirty="0"/>
          </a:p>
        </p:txBody>
      </p:sp>
      <p:sp>
        <p:nvSpPr>
          <p:cNvPr id="49" name="文本占位符 48">
            <a:extLst>
              <a:ext uri="{FF2B5EF4-FFF2-40B4-BE49-F238E27FC236}">
                <a16:creationId xmlns:a16="http://schemas.microsoft.com/office/drawing/2014/main" id="{C7230BA7-6D67-4062-9818-9E5A4374C385}"/>
              </a:ext>
            </a:extLst>
          </p:cNvPr>
          <p:cNvSpPr>
            <a:spLocks noGrp="1"/>
          </p:cNvSpPr>
          <p:nvPr>
            <p:ph type="body" sz="quarter" idx="16"/>
          </p:nvPr>
        </p:nvSpPr>
        <p:spPr/>
        <p:txBody>
          <a:bodyPr/>
          <a:lstStyle/>
          <a:p>
            <a:r>
              <a:rPr lang="en-US" altLang="zh-CN" dirty="0">
                <a:solidFill>
                  <a:srgbClr val="3F3F3F"/>
                </a:solidFill>
              </a:rPr>
              <a:t>Underwater Communication Network Protocol Framework</a:t>
            </a:r>
            <a:endParaRPr lang="zh-CN" altLang="en-US" dirty="0"/>
          </a:p>
        </p:txBody>
      </p:sp>
    </p:spTree>
    <p:extLst>
      <p:ext uri="{BB962C8B-B14F-4D97-AF65-F5344CB8AC3E}">
        <p14:creationId xmlns:p14="http://schemas.microsoft.com/office/powerpoint/2010/main" val="2334211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1_Office 主题​​">
  <a:themeElements>
    <a:clrScheme name="浙江大学母版色彩">
      <a:dk1>
        <a:srgbClr val="3F3F3F"/>
      </a:dk1>
      <a:lt1>
        <a:srgbClr val="FFFFFF"/>
      </a:lt1>
      <a:dk2>
        <a:srgbClr val="003F88"/>
      </a:dk2>
      <a:lt2>
        <a:srgbClr val="D8D8D8"/>
      </a:lt2>
      <a:accent1>
        <a:srgbClr val="FFD54F"/>
      </a:accent1>
      <a:accent2>
        <a:srgbClr val="006EB6"/>
      </a:accent2>
      <a:accent3>
        <a:srgbClr val="B01F24"/>
      </a:accent3>
      <a:accent4>
        <a:srgbClr val="616161"/>
      </a:accent4>
      <a:accent5>
        <a:srgbClr val="7F7F7F"/>
      </a:accent5>
      <a:accent6>
        <a:srgbClr val="ACACAC"/>
      </a:accent6>
      <a:hlink>
        <a:srgbClr val="1F1F1F"/>
      </a:hlink>
      <a:folHlink>
        <a:srgbClr val="BFBFBF"/>
      </a:folHlink>
    </a:clrScheme>
    <a:fontScheme name="hnguc2yk">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chor="ctr">
        <a:normAutofit/>
      </a:bodyPr>
      <a:lstStyle>
        <a:defPPr algn="l">
          <a:lnSpc>
            <a:spcPct val="125000"/>
          </a:lnSpc>
          <a:spcAft>
            <a:spcPts val="500"/>
          </a:spcAft>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8933</TotalTime>
  <Words>3403</Words>
  <Application>Microsoft Macintosh PowerPoint</Application>
  <PresentationFormat>Widescreen</PresentationFormat>
  <Paragraphs>326</Paragraphs>
  <Slides>24</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等线</vt:lpstr>
      <vt:lpstr>Microsoft YaHei</vt:lpstr>
      <vt:lpstr>宋体</vt:lpstr>
      <vt:lpstr>方正准雅宋简体</vt:lpstr>
      <vt:lpstr>方正粗雅宋简体</vt:lpstr>
      <vt:lpstr>Arial</vt:lpstr>
      <vt:lpstr>Calibri</vt:lpstr>
      <vt:lpstr>Cambria Math</vt:lpstr>
      <vt:lpstr>Times New Roman</vt:lpstr>
      <vt:lpstr>1_Office 主题​​</vt:lpstr>
      <vt:lpstr>PowerPoint Presentation</vt:lpstr>
      <vt:lpstr>PowerPoint Presentation</vt:lpstr>
      <vt:lpstr>PowerPoint Presentation</vt:lpstr>
      <vt:lpstr>1.1 研究背景</vt:lpstr>
      <vt:lpstr>1.2 研究意义</vt:lpstr>
      <vt:lpstr>1.3 研究现状</vt:lpstr>
      <vt:lpstr>PowerPoint Presentation</vt:lpstr>
      <vt:lpstr>2.1 论文的主要工作</vt:lpstr>
      <vt:lpstr>PowerPoint Presentation</vt:lpstr>
      <vt:lpstr>3.1 测试框架组成</vt:lpstr>
      <vt:lpstr>3.2 网络层跨层通信</vt:lpstr>
      <vt:lpstr>3.3 主程序逻辑框图与日志系统</vt:lpstr>
      <vt:lpstr>PowerPoint Presentation</vt:lpstr>
      <vt:lpstr>4.1 DOTS协议简介</vt:lpstr>
      <vt:lpstr>4.2 DOTS协议多定时器实现</vt:lpstr>
      <vt:lpstr>4.3 DOTS协议时延-冲突表实现</vt:lpstr>
      <vt:lpstr>4.3.1 时延表时间性能—平均查找长度</vt:lpstr>
      <vt:lpstr>4.3.2 时延表空间性能—装载因子</vt:lpstr>
      <vt:lpstr>4.4 DOTS协议数据包状态向量</vt:lpstr>
      <vt:lpstr>PowerPoint Presentation</vt:lpstr>
      <vt:lpstr>5.1 仿真实验结果</vt:lpstr>
      <vt:lpstr>5.2 基于ARM-FPGA开发板的实验结果</vt:lpstr>
      <vt:lpstr>总结</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Cheng Huang</dc:creator>
  <cp:lastModifiedBy>Cheng Huang</cp:lastModifiedBy>
  <cp:revision>344</cp:revision>
  <dcterms:created xsi:type="dcterms:W3CDTF">2021-01-10T05:13:14Z</dcterms:created>
  <dcterms:modified xsi:type="dcterms:W3CDTF">2022-02-13T19:14:19Z</dcterms:modified>
</cp:coreProperties>
</file>